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7" r:id="rId4"/>
    <p:sldId id="259" r:id="rId5"/>
    <p:sldId id="260" r:id="rId6"/>
    <p:sldId id="261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80" r:id="rId23"/>
    <p:sldId id="279" r:id="rId24"/>
    <p:sldId id="281" r:id="rId25"/>
    <p:sldId id="282" r:id="rId26"/>
    <p:sldId id="283" r:id="rId27"/>
  </p:sldIdLst>
  <p:sldSz cx="9144000" cy="6858000" type="screen4x3"/>
  <p:notesSz cx="6858000" cy="9144000"/>
  <p:defaultTextStyle>
    <a:defPPr>
      <a:defRPr lang="es-C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3" d="100"/>
          <a:sy n="73" d="100"/>
        </p:scale>
        <p:origin x="-1074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556337-27D2-445F-91C6-57B102138370}" type="datetimeFigureOut">
              <a:rPr lang="es-CL" smtClean="0"/>
              <a:t>12-05-2020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FE3749-C097-4A00-84DE-5D48F4D37831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5283935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556337-27D2-445F-91C6-57B102138370}" type="datetimeFigureOut">
              <a:rPr lang="es-CL" smtClean="0"/>
              <a:t>12-05-2020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FE3749-C097-4A00-84DE-5D48F4D37831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20337670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556337-27D2-445F-91C6-57B102138370}" type="datetimeFigureOut">
              <a:rPr lang="es-CL" smtClean="0"/>
              <a:t>12-05-2020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FE3749-C097-4A00-84DE-5D48F4D37831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2228410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556337-27D2-445F-91C6-57B102138370}" type="datetimeFigureOut">
              <a:rPr lang="es-CL" smtClean="0"/>
              <a:t>12-05-2020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FE3749-C097-4A00-84DE-5D48F4D37831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6187798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556337-27D2-445F-91C6-57B102138370}" type="datetimeFigureOut">
              <a:rPr lang="es-CL" smtClean="0"/>
              <a:t>12-05-2020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FE3749-C097-4A00-84DE-5D48F4D37831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2692838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556337-27D2-445F-91C6-57B102138370}" type="datetimeFigureOut">
              <a:rPr lang="es-CL" smtClean="0"/>
              <a:t>12-05-2020</a:t>
            </a:fld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FE3749-C097-4A00-84DE-5D48F4D37831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8232080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556337-27D2-445F-91C6-57B102138370}" type="datetimeFigureOut">
              <a:rPr lang="es-CL" smtClean="0"/>
              <a:t>12-05-2020</a:t>
            </a:fld>
            <a:endParaRPr lang="es-CL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FE3749-C097-4A00-84DE-5D48F4D37831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628594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556337-27D2-445F-91C6-57B102138370}" type="datetimeFigureOut">
              <a:rPr lang="es-CL" smtClean="0"/>
              <a:t>12-05-2020</a:t>
            </a:fld>
            <a:endParaRPr lang="es-CL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FE3749-C097-4A00-84DE-5D48F4D37831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8637692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556337-27D2-445F-91C6-57B102138370}" type="datetimeFigureOut">
              <a:rPr lang="es-CL" smtClean="0"/>
              <a:t>12-05-2020</a:t>
            </a:fld>
            <a:endParaRPr lang="es-CL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FE3749-C097-4A00-84DE-5D48F4D37831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5411276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556337-27D2-445F-91C6-57B102138370}" type="datetimeFigureOut">
              <a:rPr lang="es-CL" smtClean="0"/>
              <a:t>12-05-2020</a:t>
            </a:fld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FE3749-C097-4A00-84DE-5D48F4D37831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4652154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556337-27D2-445F-91C6-57B102138370}" type="datetimeFigureOut">
              <a:rPr lang="es-CL" smtClean="0"/>
              <a:t>12-05-2020</a:t>
            </a:fld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FE3749-C097-4A00-84DE-5D48F4D37831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1536875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556337-27D2-445F-91C6-57B102138370}" type="datetimeFigureOut">
              <a:rPr lang="es-CL" smtClean="0"/>
              <a:t>12-05-2020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2FE3749-C097-4A00-84DE-5D48F4D37831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2216618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5.png"/><Relationship Id="rId4" Type="http://schemas.openxmlformats.org/officeDocument/2006/relationships/image" Target="../media/image4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9.png"/><Relationship Id="rId4" Type="http://schemas.openxmlformats.org/officeDocument/2006/relationships/image" Target="../media/image48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7.png"/><Relationship Id="rId5" Type="http://schemas.openxmlformats.org/officeDocument/2006/relationships/image" Target="../media/image56.png"/><Relationship Id="rId4" Type="http://schemas.openxmlformats.org/officeDocument/2006/relationships/image" Target="../media/image55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4.png"/><Relationship Id="rId5" Type="http://schemas.openxmlformats.org/officeDocument/2006/relationships/image" Target="../media/image63.png"/><Relationship Id="rId4" Type="http://schemas.openxmlformats.org/officeDocument/2006/relationships/image" Target="../media/image62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png"/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png"/><Relationship Id="rId2" Type="http://schemas.openxmlformats.org/officeDocument/2006/relationships/image" Target="../media/image6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1.png"/><Relationship Id="rId4" Type="http://schemas.openxmlformats.org/officeDocument/2006/relationships/image" Target="../media/image70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png"/><Relationship Id="rId2" Type="http://schemas.openxmlformats.org/officeDocument/2006/relationships/image" Target="../media/image7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4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6.png"/><Relationship Id="rId2" Type="http://schemas.openxmlformats.org/officeDocument/2006/relationships/image" Target="../media/image7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9.png"/><Relationship Id="rId5" Type="http://schemas.openxmlformats.org/officeDocument/2006/relationships/image" Target="../media/image78.png"/><Relationship Id="rId4" Type="http://schemas.openxmlformats.org/officeDocument/2006/relationships/image" Target="../media/image77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1.png"/><Relationship Id="rId2" Type="http://schemas.openxmlformats.org/officeDocument/2006/relationships/image" Target="../media/image80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3.png"/><Relationship Id="rId2" Type="http://schemas.openxmlformats.org/officeDocument/2006/relationships/image" Target="../media/image82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5.png"/><Relationship Id="rId2" Type="http://schemas.openxmlformats.org/officeDocument/2006/relationships/image" Target="../media/image8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8.png"/><Relationship Id="rId5" Type="http://schemas.openxmlformats.org/officeDocument/2006/relationships/image" Target="../media/image87.jpeg"/><Relationship Id="rId4" Type="http://schemas.openxmlformats.org/officeDocument/2006/relationships/image" Target="../media/image86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0.png"/><Relationship Id="rId2" Type="http://schemas.openxmlformats.org/officeDocument/2006/relationships/image" Target="../media/image8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7" Type="http://schemas.openxmlformats.org/officeDocument/2006/relationships/image" Target="../media/image27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065" y="116632"/>
            <a:ext cx="3609042" cy="6399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118648"/>
            <a:ext cx="5009553" cy="15654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0422" y="2708920"/>
            <a:ext cx="4411510" cy="36855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1 CuadroTexto"/>
          <p:cNvSpPr txBox="1"/>
          <p:nvPr/>
        </p:nvSpPr>
        <p:spPr>
          <a:xfrm>
            <a:off x="323528" y="5013176"/>
            <a:ext cx="316835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dirty="0" smtClean="0"/>
              <a:t>English</a:t>
            </a:r>
          </a:p>
          <a:p>
            <a:r>
              <a:rPr lang="es-CL" dirty="0" smtClean="0"/>
              <a:t>Santa Marta </a:t>
            </a:r>
            <a:r>
              <a:rPr lang="es-CL" dirty="0" err="1" smtClean="0"/>
              <a:t>School</a:t>
            </a:r>
            <a:endParaRPr lang="es-CL" dirty="0" smtClean="0"/>
          </a:p>
          <a:p>
            <a:r>
              <a:rPr lang="es-CL" dirty="0" smtClean="0"/>
              <a:t>La Unión, 2020</a:t>
            </a:r>
          </a:p>
          <a:p>
            <a:r>
              <a:rPr lang="es-CL" dirty="0" smtClean="0"/>
              <a:t>Ana Navarrete G.</a:t>
            </a:r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6064393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821861"/>
            <a:ext cx="8927145" cy="461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0860" y="1524135"/>
            <a:ext cx="8460432" cy="24263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3 CuadroTexto"/>
          <p:cNvSpPr txBox="1"/>
          <p:nvPr/>
        </p:nvSpPr>
        <p:spPr>
          <a:xfrm>
            <a:off x="6660232" y="260648"/>
            <a:ext cx="9361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dirty="0" smtClean="0"/>
              <a:t>Page 7</a:t>
            </a:r>
            <a:endParaRPr lang="es-CL" dirty="0"/>
          </a:p>
        </p:txBody>
      </p:sp>
      <p:sp>
        <p:nvSpPr>
          <p:cNvPr id="2" name="1 CuadroTexto"/>
          <p:cNvSpPr txBox="1"/>
          <p:nvPr/>
        </p:nvSpPr>
        <p:spPr>
          <a:xfrm>
            <a:off x="683568" y="1292455"/>
            <a:ext cx="302433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3200" dirty="0" err="1" smtClean="0">
                <a:solidFill>
                  <a:schemeClr val="accent6">
                    <a:lumMod val="75000"/>
                  </a:schemeClr>
                </a:solidFill>
                <a:latin typeface="Aharoni" pitchFamily="2" charset="-79"/>
                <a:cs typeface="Aharoni" pitchFamily="2" charset="-79"/>
              </a:rPr>
              <a:t>They</a:t>
            </a:r>
            <a:r>
              <a:rPr lang="es-CL" sz="3200" dirty="0" smtClean="0">
                <a:solidFill>
                  <a:schemeClr val="accent6">
                    <a:lumMod val="75000"/>
                  </a:schemeClr>
                </a:solidFill>
                <a:latin typeface="Aharoni" pitchFamily="2" charset="-79"/>
                <a:cs typeface="Aharoni" pitchFamily="2" charset="-79"/>
              </a:rPr>
              <a:t> are free</a:t>
            </a:r>
            <a:endParaRPr lang="es-CL" sz="3200" dirty="0">
              <a:solidFill>
                <a:schemeClr val="accent6">
                  <a:lumMod val="75000"/>
                </a:schemeClr>
              </a:solidFill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3" name="2 CuadroTexto"/>
          <p:cNvSpPr txBox="1"/>
          <p:nvPr/>
        </p:nvSpPr>
        <p:spPr>
          <a:xfrm>
            <a:off x="683568" y="2185728"/>
            <a:ext cx="777686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3200" dirty="0" err="1" smtClean="0">
                <a:solidFill>
                  <a:schemeClr val="accent6">
                    <a:lumMod val="75000"/>
                  </a:schemeClr>
                </a:solidFill>
                <a:latin typeface="Aharoni" pitchFamily="2" charset="-79"/>
                <a:cs typeface="Aharoni" pitchFamily="2" charset="-79"/>
              </a:rPr>
              <a:t>They</a:t>
            </a:r>
            <a:r>
              <a:rPr lang="es-CL" sz="3200" dirty="0" smtClean="0">
                <a:solidFill>
                  <a:schemeClr val="accent6">
                    <a:lumMod val="75000"/>
                  </a:schemeClr>
                </a:solidFill>
                <a:latin typeface="Aharoni" pitchFamily="2" charset="-79"/>
                <a:cs typeface="Aharoni" pitchFamily="2" charset="-79"/>
              </a:rPr>
              <a:t> do </a:t>
            </a:r>
            <a:r>
              <a:rPr lang="es-CL" sz="3200" dirty="0" err="1" smtClean="0">
                <a:solidFill>
                  <a:schemeClr val="accent6">
                    <a:lumMod val="75000"/>
                  </a:schemeClr>
                </a:solidFill>
                <a:latin typeface="Aharoni" pitchFamily="2" charset="-79"/>
                <a:cs typeface="Aharoni" pitchFamily="2" charset="-79"/>
              </a:rPr>
              <a:t>not</a:t>
            </a:r>
            <a:r>
              <a:rPr lang="es-CL" sz="3200" dirty="0" smtClean="0">
                <a:solidFill>
                  <a:schemeClr val="accent6">
                    <a:lumMod val="75000"/>
                  </a:schemeClr>
                </a:solidFill>
                <a:latin typeface="Aharoni" pitchFamily="2" charset="-79"/>
                <a:cs typeface="Aharoni" pitchFamily="2" charset="-79"/>
              </a:rPr>
              <a:t> </a:t>
            </a:r>
            <a:r>
              <a:rPr lang="es-CL" sz="3200" dirty="0" err="1" smtClean="0">
                <a:solidFill>
                  <a:schemeClr val="accent6">
                    <a:lumMod val="75000"/>
                  </a:schemeClr>
                </a:solidFill>
                <a:latin typeface="Aharoni" pitchFamily="2" charset="-79"/>
                <a:cs typeface="Aharoni" pitchFamily="2" charset="-79"/>
              </a:rPr>
              <a:t>require</a:t>
            </a:r>
            <a:r>
              <a:rPr lang="es-CL" sz="3200" dirty="0" smtClean="0">
                <a:solidFill>
                  <a:schemeClr val="accent6">
                    <a:lumMod val="75000"/>
                  </a:schemeClr>
                </a:solidFill>
                <a:latin typeface="Aharoni" pitchFamily="2" charset="-79"/>
                <a:cs typeface="Aharoni" pitchFamily="2" charset="-79"/>
              </a:rPr>
              <a:t> data </a:t>
            </a:r>
            <a:r>
              <a:rPr lang="es-CL" sz="3200" dirty="0" err="1" smtClean="0">
                <a:solidFill>
                  <a:schemeClr val="accent6">
                    <a:lumMod val="75000"/>
                  </a:schemeClr>
                </a:solidFill>
                <a:latin typeface="Aharoni" pitchFamily="2" charset="-79"/>
                <a:cs typeface="Aharoni" pitchFamily="2" charset="-79"/>
              </a:rPr>
              <a:t>or</a:t>
            </a:r>
            <a:r>
              <a:rPr lang="es-CL" sz="3200" dirty="0" smtClean="0">
                <a:solidFill>
                  <a:schemeClr val="accent6">
                    <a:lumMod val="75000"/>
                  </a:schemeClr>
                </a:solidFill>
                <a:latin typeface="Aharoni" pitchFamily="2" charset="-79"/>
                <a:cs typeface="Aharoni" pitchFamily="2" charset="-79"/>
              </a:rPr>
              <a:t> data </a:t>
            </a:r>
            <a:r>
              <a:rPr lang="es-CL" sz="3200" dirty="0" err="1" smtClean="0">
                <a:solidFill>
                  <a:schemeClr val="accent6">
                    <a:lumMod val="75000"/>
                  </a:schemeClr>
                </a:solidFill>
                <a:latin typeface="Aharoni" pitchFamily="2" charset="-79"/>
                <a:cs typeface="Aharoni" pitchFamily="2" charset="-79"/>
              </a:rPr>
              <a:t>fees</a:t>
            </a:r>
            <a:endParaRPr lang="es-CL" sz="3200" dirty="0">
              <a:solidFill>
                <a:schemeClr val="accent6">
                  <a:lumMod val="75000"/>
                </a:schemeClr>
              </a:solidFill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5" name="4 CuadroTexto"/>
          <p:cNvSpPr txBox="1"/>
          <p:nvPr/>
        </p:nvSpPr>
        <p:spPr>
          <a:xfrm>
            <a:off x="696184" y="3139308"/>
            <a:ext cx="798027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3200" dirty="0" err="1" smtClean="0">
                <a:solidFill>
                  <a:schemeClr val="accent6">
                    <a:lumMod val="75000"/>
                  </a:schemeClr>
                </a:solidFill>
                <a:latin typeface="Aharoni" pitchFamily="2" charset="-79"/>
                <a:cs typeface="Aharoni" pitchFamily="2" charset="-79"/>
              </a:rPr>
              <a:t>They</a:t>
            </a:r>
            <a:r>
              <a:rPr lang="es-CL" sz="3200" dirty="0" smtClean="0">
                <a:solidFill>
                  <a:schemeClr val="accent6">
                    <a:lumMod val="75000"/>
                  </a:schemeClr>
                </a:solidFill>
                <a:latin typeface="Aharoni" pitchFamily="2" charset="-79"/>
                <a:cs typeface="Aharoni" pitchFamily="2" charset="-79"/>
              </a:rPr>
              <a:t> can be </a:t>
            </a:r>
            <a:r>
              <a:rPr lang="es-CL" sz="3200" dirty="0" err="1" smtClean="0">
                <a:solidFill>
                  <a:schemeClr val="accent6">
                    <a:lumMod val="75000"/>
                  </a:schemeClr>
                </a:solidFill>
                <a:latin typeface="Aharoni" pitchFamily="2" charset="-79"/>
                <a:cs typeface="Aharoni" pitchFamily="2" charset="-79"/>
              </a:rPr>
              <a:t>used</a:t>
            </a:r>
            <a:r>
              <a:rPr lang="es-CL" sz="3200" dirty="0" smtClean="0">
                <a:solidFill>
                  <a:schemeClr val="accent6">
                    <a:lumMod val="75000"/>
                  </a:schemeClr>
                </a:solidFill>
                <a:latin typeface="Aharoni" pitchFamily="2" charset="-79"/>
                <a:cs typeface="Aharoni" pitchFamily="2" charset="-79"/>
              </a:rPr>
              <a:t> </a:t>
            </a:r>
            <a:r>
              <a:rPr lang="es-CL" sz="3200" dirty="0" err="1" smtClean="0">
                <a:solidFill>
                  <a:schemeClr val="accent6">
                    <a:lumMod val="75000"/>
                  </a:schemeClr>
                </a:solidFill>
                <a:latin typeface="Aharoni" pitchFamily="2" charset="-79"/>
                <a:cs typeface="Aharoni" pitchFamily="2" charset="-79"/>
              </a:rPr>
              <a:t>on</a:t>
            </a:r>
            <a:r>
              <a:rPr lang="es-CL" sz="3200" dirty="0" smtClean="0">
                <a:solidFill>
                  <a:schemeClr val="accent6">
                    <a:lumMod val="75000"/>
                  </a:schemeClr>
                </a:solidFill>
                <a:latin typeface="Aharoni" pitchFamily="2" charset="-79"/>
                <a:cs typeface="Aharoni" pitchFamily="2" charset="-79"/>
              </a:rPr>
              <a:t> </a:t>
            </a:r>
            <a:r>
              <a:rPr lang="es-CL" sz="3200" dirty="0" err="1" smtClean="0">
                <a:solidFill>
                  <a:schemeClr val="accent6">
                    <a:lumMod val="75000"/>
                  </a:schemeClr>
                </a:solidFill>
                <a:latin typeface="Aharoni" pitchFamily="2" charset="-79"/>
                <a:cs typeface="Aharoni" pitchFamily="2" charset="-79"/>
              </a:rPr>
              <a:t>any</a:t>
            </a:r>
            <a:r>
              <a:rPr lang="es-CL" sz="3200" dirty="0" smtClean="0">
                <a:solidFill>
                  <a:schemeClr val="accent6">
                    <a:lumMod val="75000"/>
                  </a:schemeClr>
                </a:solidFill>
                <a:latin typeface="Aharoni" pitchFamily="2" charset="-79"/>
                <a:cs typeface="Aharoni" pitchFamily="2" charset="-79"/>
              </a:rPr>
              <a:t> </a:t>
            </a:r>
            <a:r>
              <a:rPr lang="es-CL" sz="3200" dirty="0" err="1" smtClean="0">
                <a:solidFill>
                  <a:schemeClr val="accent6">
                    <a:lumMod val="75000"/>
                  </a:schemeClr>
                </a:solidFill>
                <a:latin typeface="Aharoni" pitchFamily="2" charset="-79"/>
                <a:cs typeface="Aharoni" pitchFamily="2" charset="-79"/>
              </a:rPr>
              <a:t>smart</a:t>
            </a:r>
            <a:r>
              <a:rPr lang="es-CL" sz="3200" dirty="0" smtClean="0">
                <a:solidFill>
                  <a:schemeClr val="accent6">
                    <a:lumMod val="75000"/>
                  </a:schemeClr>
                </a:solidFill>
                <a:latin typeface="Aharoni" pitchFamily="2" charset="-79"/>
                <a:cs typeface="Aharoni" pitchFamily="2" charset="-79"/>
              </a:rPr>
              <a:t> </a:t>
            </a:r>
            <a:r>
              <a:rPr lang="es-CL" sz="3200" dirty="0" err="1" smtClean="0">
                <a:solidFill>
                  <a:schemeClr val="accent6">
                    <a:lumMod val="75000"/>
                  </a:schemeClr>
                </a:solidFill>
                <a:latin typeface="Aharoni" pitchFamily="2" charset="-79"/>
                <a:cs typeface="Aharoni" pitchFamily="2" charset="-79"/>
              </a:rPr>
              <a:t>device</a:t>
            </a:r>
            <a:endParaRPr lang="es-CL" sz="3200" dirty="0">
              <a:solidFill>
                <a:schemeClr val="accent6">
                  <a:lumMod val="75000"/>
                </a:schemeClr>
              </a:solidFill>
              <a:latin typeface="Aharoni" pitchFamily="2" charset="-79"/>
              <a:cs typeface="Aharoni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27351987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6514" y="908720"/>
            <a:ext cx="8509722" cy="491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6382" y="1700808"/>
            <a:ext cx="7992888" cy="6520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3 CuadroTexto"/>
          <p:cNvSpPr txBox="1"/>
          <p:nvPr/>
        </p:nvSpPr>
        <p:spPr>
          <a:xfrm>
            <a:off x="6660232" y="404664"/>
            <a:ext cx="17281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dirty="0" smtClean="0"/>
              <a:t>Page 7 </a:t>
            </a:r>
            <a:endParaRPr lang="es-CL" dirty="0"/>
          </a:p>
        </p:txBody>
      </p:sp>
      <p:sp>
        <p:nvSpPr>
          <p:cNvPr id="2" name="1 CuadroTexto"/>
          <p:cNvSpPr txBox="1"/>
          <p:nvPr/>
        </p:nvSpPr>
        <p:spPr>
          <a:xfrm>
            <a:off x="496382" y="2352902"/>
            <a:ext cx="205939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3200" dirty="0" smtClean="0">
                <a:solidFill>
                  <a:srgbClr val="FF0000"/>
                </a:solidFill>
                <a:latin typeface="Aharoni" pitchFamily="2" charset="-79"/>
                <a:cs typeface="Aharoni" pitchFamily="2" charset="-79"/>
              </a:rPr>
              <a:t>Lanzado</a:t>
            </a:r>
          </a:p>
          <a:p>
            <a:r>
              <a:rPr lang="es-CL" sz="3200" dirty="0" smtClean="0">
                <a:solidFill>
                  <a:srgbClr val="FF0000"/>
                </a:solidFill>
                <a:latin typeface="Aharoni" pitchFamily="2" charset="-79"/>
                <a:cs typeface="Aharoni" pitchFamily="2" charset="-79"/>
              </a:rPr>
              <a:t>(para uso público)</a:t>
            </a:r>
            <a:endParaRPr lang="es-CL" sz="3200" dirty="0">
              <a:solidFill>
                <a:srgbClr val="FF0000"/>
              </a:solidFill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3" name="2 CuadroTexto"/>
          <p:cNvSpPr txBox="1"/>
          <p:nvPr/>
        </p:nvSpPr>
        <p:spPr>
          <a:xfrm>
            <a:off x="3779912" y="2276872"/>
            <a:ext cx="187220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3200" dirty="0" smtClean="0">
                <a:solidFill>
                  <a:srgbClr val="FF0000"/>
                </a:solidFill>
                <a:latin typeface="Aharoni" pitchFamily="2" charset="-79"/>
                <a:cs typeface="Aharoni" pitchFamily="2" charset="-79"/>
              </a:rPr>
              <a:t>reclamo</a:t>
            </a:r>
            <a:endParaRPr lang="es-CL" sz="3200" dirty="0">
              <a:solidFill>
                <a:srgbClr val="FF0000"/>
              </a:solidFill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5" name="4 CuadroTexto"/>
          <p:cNvSpPr txBox="1"/>
          <p:nvPr/>
        </p:nvSpPr>
        <p:spPr>
          <a:xfrm>
            <a:off x="6660232" y="2276872"/>
            <a:ext cx="223224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3200" dirty="0" smtClean="0">
                <a:solidFill>
                  <a:srgbClr val="FF0000"/>
                </a:solidFill>
                <a:latin typeface="Aharoni" pitchFamily="2" charset="-79"/>
                <a:cs typeface="Aharoni" pitchFamily="2" charset="-79"/>
              </a:rPr>
              <a:t>Identidad falsa</a:t>
            </a:r>
            <a:endParaRPr lang="es-CL" sz="3200" dirty="0">
              <a:solidFill>
                <a:srgbClr val="FF0000"/>
              </a:solidFill>
              <a:latin typeface="Aharoni" pitchFamily="2" charset="-79"/>
              <a:cs typeface="Aharoni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19881516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2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22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7878"/>
            <a:ext cx="2343126" cy="6326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3 CuadroTexto"/>
          <p:cNvSpPr txBox="1"/>
          <p:nvPr/>
        </p:nvSpPr>
        <p:spPr>
          <a:xfrm>
            <a:off x="7092280" y="188640"/>
            <a:ext cx="12961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dirty="0" smtClean="0"/>
              <a:t>Page 8</a:t>
            </a:r>
            <a:endParaRPr lang="es-CL" dirty="0"/>
          </a:p>
        </p:txBody>
      </p:sp>
      <p:pic>
        <p:nvPicPr>
          <p:cNvPr id="13315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273"/>
          <a:stretch/>
        </p:blipFill>
        <p:spPr bwMode="auto">
          <a:xfrm>
            <a:off x="107504" y="737212"/>
            <a:ext cx="9036496" cy="5514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31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688" y="1479226"/>
            <a:ext cx="9152128" cy="41764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1 CuadroTexto"/>
          <p:cNvSpPr txBox="1"/>
          <p:nvPr/>
        </p:nvSpPr>
        <p:spPr>
          <a:xfrm>
            <a:off x="1390786" y="1443161"/>
            <a:ext cx="764570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3200" dirty="0" err="1" smtClean="0">
                <a:latin typeface="Aharoni" pitchFamily="2" charset="-79"/>
                <a:cs typeface="Aharoni" pitchFamily="2" charset="-79"/>
              </a:rPr>
              <a:t>That</a:t>
            </a:r>
            <a:r>
              <a:rPr lang="es-CL" sz="3200" dirty="0" smtClean="0">
                <a:latin typeface="Aharoni" pitchFamily="2" charset="-79"/>
                <a:cs typeface="Aharoni" pitchFamily="2" charset="-79"/>
              </a:rPr>
              <a:t> </a:t>
            </a:r>
            <a:r>
              <a:rPr lang="es-CL" sz="3200" dirty="0" err="1" smtClean="0">
                <a:latin typeface="Aharoni" pitchFamily="2" charset="-79"/>
                <a:cs typeface="Aharoni" pitchFamily="2" charset="-79"/>
              </a:rPr>
              <a:t>pencil</a:t>
            </a:r>
            <a:r>
              <a:rPr lang="es-CL" sz="3200" dirty="0" smtClean="0">
                <a:latin typeface="Aharoni" pitchFamily="2" charset="-79"/>
                <a:cs typeface="Aharoni" pitchFamily="2" charset="-79"/>
              </a:rPr>
              <a:t> </a:t>
            </a:r>
            <a:r>
              <a:rPr lang="es-CL" sz="3200" dirty="0" err="1" smtClean="0">
                <a:latin typeface="Aharoni" pitchFamily="2" charset="-79"/>
                <a:cs typeface="Aharoni" pitchFamily="2" charset="-79"/>
              </a:rPr>
              <a:t>is</a:t>
            </a:r>
            <a:r>
              <a:rPr lang="es-CL" sz="3200" dirty="0" smtClean="0">
                <a:latin typeface="Aharoni" pitchFamily="2" charset="-79"/>
                <a:cs typeface="Aharoni" pitchFamily="2" charset="-79"/>
              </a:rPr>
              <a:t> </a:t>
            </a:r>
            <a:r>
              <a:rPr lang="es-CL" sz="3200" dirty="0" smtClean="0">
                <a:solidFill>
                  <a:srgbClr val="FF0000"/>
                </a:solidFill>
                <a:latin typeface="Aharoni" pitchFamily="2" charset="-79"/>
                <a:cs typeface="Aharoni" pitchFamily="2" charset="-79"/>
              </a:rPr>
              <a:t>mine</a:t>
            </a:r>
            <a:r>
              <a:rPr lang="es-CL" sz="3200" dirty="0" smtClean="0">
                <a:latin typeface="Aharoni" pitchFamily="2" charset="-79"/>
                <a:cs typeface="Aharoni" pitchFamily="2" charset="-79"/>
              </a:rPr>
              <a:t>. </a:t>
            </a:r>
            <a:r>
              <a:rPr lang="es-CL" sz="3200" dirty="0" err="1" smtClean="0">
                <a:latin typeface="Aharoni" pitchFamily="2" charset="-79"/>
                <a:cs typeface="Aharoni" pitchFamily="2" charset="-79"/>
              </a:rPr>
              <a:t>Give</a:t>
            </a:r>
            <a:r>
              <a:rPr lang="es-CL" sz="3200" dirty="0" smtClean="0">
                <a:latin typeface="Aharoni" pitchFamily="2" charset="-79"/>
                <a:cs typeface="Aharoni" pitchFamily="2" charset="-79"/>
              </a:rPr>
              <a:t> </a:t>
            </a:r>
            <a:r>
              <a:rPr lang="es-CL" sz="3200" dirty="0" err="1" smtClean="0">
                <a:latin typeface="Aharoni" pitchFamily="2" charset="-79"/>
                <a:cs typeface="Aharoni" pitchFamily="2" charset="-79"/>
              </a:rPr>
              <a:t>it</a:t>
            </a:r>
            <a:r>
              <a:rPr lang="es-CL" sz="3200" dirty="0" smtClean="0">
                <a:latin typeface="Aharoni" pitchFamily="2" charset="-79"/>
                <a:cs typeface="Aharoni" pitchFamily="2" charset="-79"/>
              </a:rPr>
              <a:t> </a:t>
            </a:r>
            <a:r>
              <a:rPr lang="es-CL" sz="3200" dirty="0" err="1" smtClean="0">
                <a:latin typeface="Aharoni" pitchFamily="2" charset="-79"/>
                <a:cs typeface="Aharoni" pitchFamily="2" charset="-79"/>
              </a:rPr>
              <a:t>to</a:t>
            </a:r>
            <a:r>
              <a:rPr lang="es-CL" sz="3200" dirty="0" smtClean="0">
                <a:latin typeface="Aharoni" pitchFamily="2" charset="-79"/>
                <a:cs typeface="Aharoni" pitchFamily="2" charset="-79"/>
              </a:rPr>
              <a:t> me!</a:t>
            </a:r>
            <a:endParaRPr lang="es-CL" sz="3200" dirty="0"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3" name="2 CuadroTexto"/>
          <p:cNvSpPr txBox="1"/>
          <p:nvPr/>
        </p:nvSpPr>
        <p:spPr>
          <a:xfrm>
            <a:off x="1390786" y="2132856"/>
            <a:ext cx="781103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3200" dirty="0" smtClean="0">
                <a:latin typeface="Aharoni" pitchFamily="2" charset="-79"/>
                <a:cs typeface="Aharoni" pitchFamily="2" charset="-79"/>
              </a:rPr>
              <a:t>Show me </a:t>
            </a:r>
            <a:r>
              <a:rPr lang="es-CL" sz="3200" dirty="0" err="1" smtClean="0">
                <a:solidFill>
                  <a:srgbClr val="FF0000"/>
                </a:solidFill>
                <a:latin typeface="Aharoni" pitchFamily="2" charset="-79"/>
                <a:cs typeface="Aharoni" pitchFamily="2" charset="-79"/>
              </a:rPr>
              <a:t>yours</a:t>
            </a:r>
            <a:r>
              <a:rPr lang="es-CL" sz="3200" dirty="0" smtClean="0">
                <a:latin typeface="Aharoni" pitchFamily="2" charset="-79"/>
                <a:cs typeface="Aharoni" pitchFamily="2" charset="-79"/>
              </a:rPr>
              <a:t> and </a:t>
            </a:r>
            <a:r>
              <a:rPr lang="es-CL" sz="3200" dirty="0" err="1" smtClean="0">
                <a:latin typeface="Aharoni" pitchFamily="2" charset="-79"/>
                <a:cs typeface="Aharoni" pitchFamily="2" charset="-79"/>
              </a:rPr>
              <a:t>I’ll</a:t>
            </a:r>
            <a:r>
              <a:rPr lang="es-CL" sz="3200" dirty="0" smtClean="0">
                <a:latin typeface="Aharoni" pitchFamily="2" charset="-79"/>
                <a:cs typeface="Aharoni" pitchFamily="2" charset="-79"/>
              </a:rPr>
              <a:t> show </a:t>
            </a:r>
            <a:r>
              <a:rPr lang="es-CL" sz="3200" dirty="0" err="1" smtClean="0">
                <a:latin typeface="Aharoni" pitchFamily="2" charset="-79"/>
                <a:cs typeface="Aharoni" pitchFamily="2" charset="-79"/>
              </a:rPr>
              <a:t>you</a:t>
            </a:r>
            <a:r>
              <a:rPr lang="es-CL" sz="3200" dirty="0" smtClean="0">
                <a:latin typeface="Aharoni" pitchFamily="2" charset="-79"/>
                <a:cs typeface="Aharoni" pitchFamily="2" charset="-79"/>
              </a:rPr>
              <a:t> mine</a:t>
            </a:r>
            <a:endParaRPr lang="es-CL" sz="3200" dirty="0"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5" name="4 CuadroTexto"/>
          <p:cNvSpPr txBox="1"/>
          <p:nvPr/>
        </p:nvSpPr>
        <p:spPr>
          <a:xfrm>
            <a:off x="1205234" y="2996952"/>
            <a:ext cx="793876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3200" dirty="0" err="1" smtClean="0">
                <a:latin typeface="Aharoni" pitchFamily="2" charset="-79"/>
                <a:cs typeface="Aharoni" pitchFamily="2" charset="-79"/>
              </a:rPr>
              <a:t>That</a:t>
            </a:r>
            <a:r>
              <a:rPr lang="es-CL" sz="3200" dirty="0" smtClean="0">
                <a:latin typeface="Aharoni" pitchFamily="2" charset="-79"/>
                <a:cs typeface="Aharoni" pitchFamily="2" charset="-79"/>
              </a:rPr>
              <a:t> </a:t>
            </a:r>
            <a:r>
              <a:rPr lang="es-CL" sz="3200" dirty="0" err="1" smtClean="0">
                <a:latin typeface="Aharoni" pitchFamily="2" charset="-79"/>
                <a:cs typeface="Aharoni" pitchFamily="2" charset="-79"/>
              </a:rPr>
              <a:t>skirt</a:t>
            </a:r>
            <a:r>
              <a:rPr lang="es-CL" sz="3200" dirty="0" smtClean="0">
                <a:latin typeface="Aharoni" pitchFamily="2" charset="-79"/>
                <a:cs typeface="Aharoni" pitchFamily="2" charset="-79"/>
              </a:rPr>
              <a:t> of </a:t>
            </a:r>
            <a:r>
              <a:rPr lang="es-CL" sz="3200" dirty="0" err="1" smtClean="0">
                <a:solidFill>
                  <a:srgbClr val="FF0000"/>
                </a:solidFill>
                <a:latin typeface="Aharoni" pitchFamily="2" charset="-79"/>
                <a:cs typeface="Aharoni" pitchFamily="2" charset="-79"/>
              </a:rPr>
              <a:t>hers</a:t>
            </a:r>
            <a:r>
              <a:rPr lang="es-CL" sz="3200" dirty="0" smtClean="0">
                <a:latin typeface="Aharoni" pitchFamily="2" charset="-79"/>
                <a:cs typeface="Aharoni" pitchFamily="2" charset="-79"/>
              </a:rPr>
              <a:t> </a:t>
            </a:r>
            <a:r>
              <a:rPr lang="es-CL" sz="3200" dirty="0" err="1" smtClean="0">
                <a:latin typeface="Aharoni" pitchFamily="2" charset="-79"/>
                <a:cs typeface="Aharoni" pitchFamily="2" charset="-79"/>
              </a:rPr>
              <a:t>is</a:t>
            </a:r>
            <a:r>
              <a:rPr lang="es-CL" sz="3200" dirty="0" smtClean="0">
                <a:latin typeface="Aharoni" pitchFamily="2" charset="-79"/>
                <a:cs typeface="Aharoni" pitchFamily="2" charset="-79"/>
              </a:rPr>
              <a:t> </a:t>
            </a:r>
            <a:r>
              <a:rPr lang="es-CL" sz="3200" dirty="0" err="1" smtClean="0">
                <a:latin typeface="Aharoni" pitchFamily="2" charset="-79"/>
                <a:cs typeface="Aharoni" pitchFamily="2" charset="-79"/>
              </a:rPr>
              <a:t>really</a:t>
            </a:r>
            <a:r>
              <a:rPr lang="es-CL" sz="3200" dirty="0" smtClean="0">
                <a:latin typeface="Aharoni" pitchFamily="2" charset="-79"/>
                <a:cs typeface="Aharoni" pitchFamily="2" charset="-79"/>
              </a:rPr>
              <a:t> </a:t>
            </a:r>
            <a:r>
              <a:rPr lang="es-CL" sz="3200" dirty="0" err="1" smtClean="0">
                <a:latin typeface="Aharoni" pitchFamily="2" charset="-79"/>
                <a:cs typeface="Aharoni" pitchFamily="2" charset="-79"/>
              </a:rPr>
              <a:t>indecent</a:t>
            </a:r>
            <a:r>
              <a:rPr lang="es-CL" sz="3200" dirty="0" smtClean="0">
                <a:latin typeface="Aharoni" pitchFamily="2" charset="-79"/>
                <a:cs typeface="Aharoni" pitchFamily="2" charset="-79"/>
              </a:rPr>
              <a:t>!</a:t>
            </a:r>
            <a:endParaRPr lang="es-CL" sz="3200" dirty="0"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6" name="5 CuadroTexto"/>
          <p:cNvSpPr txBox="1"/>
          <p:nvPr/>
        </p:nvSpPr>
        <p:spPr>
          <a:xfrm>
            <a:off x="1411069" y="3767691"/>
            <a:ext cx="735767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3200" dirty="0" err="1" smtClean="0">
                <a:latin typeface="Aharoni" pitchFamily="2" charset="-79"/>
                <a:cs typeface="Aharoni" pitchFamily="2" charset="-79"/>
              </a:rPr>
              <a:t>It</a:t>
            </a:r>
            <a:r>
              <a:rPr lang="es-CL" sz="3200" dirty="0" smtClean="0">
                <a:latin typeface="Aharoni" pitchFamily="2" charset="-79"/>
                <a:cs typeface="Aharoni" pitchFamily="2" charset="-79"/>
              </a:rPr>
              <a:t> </a:t>
            </a:r>
            <a:r>
              <a:rPr lang="es-CL" sz="3200" dirty="0" err="1" smtClean="0">
                <a:latin typeface="Aharoni" pitchFamily="2" charset="-79"/>
                <a:cs typeface="Aharoni" pitchFamily="2" charset="-79"/>
              </a:rPr>
              <a:t>is</a:t>
            </a:r>
            <a:r>
              <a:rPr lang="es-CL" sz="3200" dirty="0" smtClean="0">
                <a:latin typeface="Aharoni" pitchFamily="2" charset="-79"/>
                <a:cs typeface="Aharoni" pitchFamily="2" charset="-79"/>
              </a:rPr>
              <a:t> </a:t>
            </a:r>
            <a:r>
              <a:rPr lang="es-CL" sz="3200" dirty="0" err="1" smtClean="0">
                <a:latin typeface="Aharoni" pitchFamily="2" charset="-79"/>
                <a:cs typeface="Aharoni" pitchFamily="2" charset="-79"/>
              </a:rPr>
              <a:t>interesting</a:t>
            </a:r>
            <a:r>
              <a:rPr lang="es-CL" sz="3200" dirty="0" smtClean="0">
                <a:latin typeface="Aharoni" pitchFamily="2" charset="-79"/>
                <a:cs typeface="Aharoni" pitchFamily="2" charset="-79"/>
              </a:rPr>
              <a:t> </a:t>
            </a:r>
            <a:r>
              <a:rPr lang="es-CL" sz="3200" dirty="0" err="1" smtClean="0">
                <a:latin typeface="Aharoni" pitchFamily="2" charset="-79"/>
                <a:cs typeface="Aharoni" pitchFamily="2" charset="-79"/>
              </a:rPr>
              <a:t>to</a:t>
            </a:r>
            <a:r>
              <a:rPr lang="es-CL" sz="3200" dirty="0" smtClean="0">
                <a:latin typeface="Aharoni" pitchFamily="2" charset="-79"/>
                <a:cs typeface="Aharoni" pitchFamily="2" charset="-79"/>
              </a:rPr>
              <a:t> compare </a:t>
            </a:r>
            <a:r>
              <a:rPr lang="es-CL" sz="3200" dirty="0" err="1" smtClean="0">
                <a:latin typeface="Aharoni" pitchFamily="2" charset="-79"/>
                <a:cs typeface="Aharoni" pitchFamily="2" charset="-79"/>
              </a:rPr>
              <a:t>their</a:t>
            </a:r>
            <a:r>
              <a:rPr lang="es-CL" sz="3200" dirty="0" smtClean="0">
                <a:latin typeface="Aharoni" pitchFamily="2" charset="-79"/>
                <a:cs typeface="Aharoni" pitchFamily="2" charset="-79"/>
              </a:rPr>
              <a:t> </a:t>
            </a:r>
            <a:r>
              <a:rPr lang="es-CL" sz="3200" dirty="0" err="1" smtClean="0">
                <a:latin typeface="Aharoni" pitchFamily="2" charset="-79"/>
                <a:cs typeface="Aharoni" pitchFamily="2" charset="-79"/>
              </a:rPr>
              <a:t>situation</a:t>
            </a:r>
            <a:r>
              <a:rPr lang="es-CL" sz="3200" dirty="0" smtClean="0">
                <a:latin typeface="Aharoni" pitchFamily="2" charset="-79"/>
                <a:cs typeface="Aharoni" pitchFamily="2" charset="-79"/>
              </a:rPr>
              <a:t> and </a:t>
            </a:r>
            <a:r>
              <a:rPr lang="es-CL" sz="3200" dirty="0" err="1" smtClean="0">
                <a:solidFill>
                  <a:srgbClr val="FF0000"/>
                </a:solidFill>
                <a:latin typeface="Aharoni" pitchFamily="2" charset="-79"/>
                <a:cs typeface="Aharoni" pitchFamily="2" charset="-79"/>
              </a:rPr>
              <a:t>ours</a:t>
            </a:r>
            <a:endParaRPr lang="es-CL" sz="3200" dirty="0">
              <a:solidFill>
                <a:srgbClr val="FF0000"/>
              </a:solidFill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7" name="6 CuadroTexto"/>
          <p:cNvSpPr txBox="1"/>
          <p:nvPr/>
        </p:nvSpPr>
        <p:spPr>
          <a:xfrm>
            <a:off x="1171563" y="4725144"/>
            <a:ext cx="743288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3200" dirty="0" err="1" smtClean="0">
                <a:latin typeface="Aharoni" pitchFamily="2" charset="-79"/>
                <a:cs typeface="Aharoni" pitchFamily="2" charset="-79"/>
              </a:rPr>
              <a:t>Whose</a:t>
            </a:r>
            <a:r>
              <a:rPr lang="es-CL" sz="3200" dirty="0" smtClean="0">
                <a:latin typeface="Aharoni" pitchFamily="2" charset="-79"/>
                <a:cs typeface="Aharoni" pitchFamily="2" charset="-79"/>
              </a:rPr>
              <a:t> </a:t>
            </a:r>
            <a:r>
              <a:rPr lang="es-CL" sz="3200" dirty="0" err="1" smtClean="0">
                <a:latin typeface="Aharoni" pitchFamily="2" charset="-79"/>
                <a:cs typeface="Aharoni" pitchFamily="2" charset="-79"/>
              </a:rPr>
              <a:t>mobile</a:t>
            </a:r>
            <a:r>
              <a:rPr lang="es-CL" sz="3200" dirty="0" smtClean="0">
                <a:latin typeface="Aharoni" pitchFamily="2" charset="-79"/>
                <a:cs typeface="Aharoni" pitchFamily="2" charset="-79"/>
              </a:rPr>
              <a:t> </a:t>
            </a:r>
            <a:r>
              <a:rPr lang="es-CL" sz="3200" dirty="0" err="1" smtClean="0">
                <a:latin typeface="Aharoni" pitchFamily="2" charset="-79"/>
                <a:cs typeface="Aharoni" pitchFamily="2" charset="-79"/>
              </a:rPr>
              <a:t>phone</a:t>
            </a:r>
            <a:r>
              <a:rPr lang="es-CL" sz="3200" dirty="0" smtClean="0">
                <a:latin typeface="Aharoni" pitchFamily="2" charset="-79"/>
                <a:cs typeface="Aharoni" pitchFamily="2" charset="-79"/>
              </a:rPr>
              <a:t> </a:t>
            </a:r>
            <a:r>
              <a:rPr lang="es-CL" sz="3200" dirty="0" err="1" smtClean="0">
                <a:latin typeface="Aharoni" pitchFamily="2" charset="-79"/>
                <a:cs typeface="Aharoni" pitchFamily="2" charset="-79"/>
              </a:rPr>
              <a:t>is</a:t>
            </a:r>
            <a:r>
              <a:rPr lang="es-CL" sz="3200" dirty="0" smtClean="0">
                <a:latin typeface="Aharoni" pitchFamily="2" charset="-79"/>
                <a:cs typeface="Aharoni" pitchFamily="2" charset="-79"/>
              </a:rPr>
              <a:t> </a:t>
            </a:r>
            <a:r>
              <a:rPr lang="es-CL" sz="3200" dirty="0" err="1" smtClean="0">
                <a:latin typeface="Aharoni" pitchFamily="2" charset="-79"/>
                <a:cs typeface="Aharoni" pitchFamily="2" charset="-79"/>
              </a:rPr>
              <a:t>this</a:t>
            </a:r>
            <a:r>
              <a:rPr lang="es-CL" sz="3200" dirty="0" smtClean="0">
                <a:latin typeface="Aharoni" pitchFamily="2" charset="-79"/>
                <a:cs typeface="Aharoni" pitchFamily="2" charset="-79"/>
              </a:rPr>
              <a:t>? </a:t>
            </a:r>
            <a:r>
              <a:rPr lang="es-CL" sz="3200" dirty="0" err="1" smtClean="0">
                <a:latin typeface="Aharoni" pitchFamily="2" charset="-79"/>
                <a:cs typeface="Aharoni" pitchFamily="2" charset="-79"/>
              </a:rPr>
              <a:t>It’s</a:t>
            </a:r>
            <a:r>
              <a:rPr lang="es-CL" sz="3200" dirty="0" smtClean="0">
                <a:latin typeface="Aharoni" pitchFamily="2" charset="-79"/>
                <a:cs typeface="Aharoni" pitchFamily="2" charset="-79"/>
              </a:rPr>
              <a:t> </a:t>
            </a:r>
            <a:r>
              <a:rPr lang="es-CL" sz="3200" dirty="0" err="1" smtClean="0">
                <a:solidFill>
                  <a:srgbClr val="FF0000"/>
                </a:solidFill>
                <a:latin typeface="Aharoni" pitchFamily="2" charset="-79"/>
                <a:cs typeface="Aharoni" pitchFamily="2" charset="-79"/>
              </a:rPr>
              <a:t>his</a:t>
            </a:r>
            <a:endParaRPr lang="es-CL" sz="3200" dirty="0">
              <a:solidFill>
                <a:srgbClr val="FF0000"/>
              </a:solidFill>
              <a:latin typeface="Aharoni" pitchFamily="2" charset="-79"/>
              <a:cs typeface="Aharoni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38031330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3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3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33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33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5" grpId="0"/>
      <p:bldP spid="6" grpId="0"/>
      <p:bldP spid="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8074" y="188640"/>
            <a:ext cx="9049005" cy="7200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33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3854" y="981405"/>
            <a:ext cx="7692198" cy="17973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34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3854" y="2716608"/>
            <a:ext cx="7552401" cy="19844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341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974" y="4701094"/>
            <a:ext cx="7231338" cy="20450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3 CuadroTexto"/>
          <p:cNvSpPr txBox="1"/>
          <p:nvPr/>
        </p:nvSpPr>
        <p:spPr>
          <a:xfrm>
            <a:off x="8012819" y="0"/>
            <a:ext cx="10081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dirty="0" smtClean="0"/>
              <a:t>Page 8</a:t>
            </a:r>
            <a:endParaRPr lang="es-CL" dirty="0"/>
          </a:p>
        </p:txBody>
      </p:sp>
      <p:sp>
        <p:nvSpPr>
          <p:cNvPr id="2" name="1 CuadroTexto"/>
          <p:cNvSpPr txBox="1"/>
          <p:nvPr/>
        </p:nvSpPr>
        <p:spPr>
          <a:xfrm>
            <a:off x="141429" y="1113802"/>
            <a:ext cx="8676456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2600" dirty="0" smtClean="0">
                <a:solidFill>
                  <a:srgbClr val="FF0000"/>
                </a:solidFill>
                <a:latin typeface="Aharoni" pitchFamily="2" charset="-79"/>
                <a:cs typeface="Aharoni" pitchFamily="2" charset="-79"/>
              </a:rPr>
              <a:t>I </a:t>
            </a:r>
            <a:r>
              <a:rPr lang="es-CL" sz="2600" dirty="0" err="1" smtClean="0">
                <a:solidFill>
                  <a:srgbClr val="FF0000"/>
                </a:solidFill>
                <a:latin typeface="Aharoni" pitchFamily="2" charset="-79"/>
                <a:cs typeface="Aharoni" pitchFamily="2" charset="-79"/>
              </a:rPr>
              <a:t>agree</a:t>
            </a:r>
            <a:r>
              <a:rPr lang="es-CL" sz="2600" dirty="0" smtClean="0">
                <a:solidFill>
                  <a:srgbClr val="FF0000"/>
                </a:solidFill>
                <a:latin typeface="Aharoni" pitchFamily="2" charset="-79"/>
                <a:cs typeface="Aharoni" pitchFamily="2" charset="-79"/>
              </a:rPr>
              <a:t>, </a:t>
            </a:r>
            <a:r>
              <a:rPr lang="es-CL" sz="2600" dirty="0" err="1" smtClean="0">
                <a:solidFill>
                  <a:srgbClr val="FF0000"/>
                </a:solidFill>
                <a:latin typeface="Aharoni" pitchFamily="2" charset="-79"/>
                <a:cs typeface="Aharoni" pitchFamily="2" charset="-79"/>
              </a:rPr>
              <a:t>there</a:t>
            </a:r>
            <a:r>
              <a:rPr lang="es-CL" sz="2600" dirty="0" smtClean="0">
                <a:solidFill>
                  <a:srgbClr val="FF0000"/>
                </a:solidFill>
                <a:latin typeface="Aharoni" pitchFamily="2" charset="-79"/>
                <a:cs typeface="Aharoni" pitchFamily="2" charset="-79"/>
              </a:rPr>
              <a:t> are </a:t>
            </a:r>
            <a:r>
              <a:rPr lang="es-CL" sz="2600" dirty="0" err="1" smtClean="0">
                <a:solidFill>
                  <a:srgbClr val="FF0000"/>
                </a:solidFill>
                <a:latin typeface="Aharoni" pitchFamily="2" charset="-79"/>
                <a:cs typeface="Aharoni" pitchFamily="2" charset="-79"/>
              </a:rPr>
              <a:t>apps</a:t>
            </a:r>
            <a:r>
              <a:rPr lang="es-CL" sz="2600" dirty="0" smtClean="0">
                <a:solidFill>
                  <a:srgbClr val="FF0000"/>
                </a:solidFill>
                <a:latin typeface="Aharoni" pitchFamily="2" charset="-79"/>
                <a:cs typeface="Aharoni" pitchFamily="2" charset="-79"/>
              </a:rPr>
              <a:t> </a:t>
            </a:r>
            <a:r>
              <a:rPr lang="es-CL" sz="2600" dirty="0" err="1" smtClean="0">
                <a:solidFill>
                  <a:srgbClr val="FF0000"/>
                </a:solidFill>
                <a:latin typeface="Aharoni" pitchFamily="2" charset="-79"/>
                <a:cs typeface="Aharoni" pitchFamily="2" charset="-79"/>
              </a:rPr>
              <a:t>which</a:t>
            </a:r>
            <a:r>
              <a:rPr lang="es-CL" sz="2600" dirty="0" smtClean="0">
                <a:solidFill>
                  <a:srgbClr val="FF0000"/>
                </a:solidFill>
                <a:latin typeface="Aharoni" pitchFamily="2" charset="-79"/>
                <a:cs typeface="Aharoni" pitchFamily="2" charset="-79"/>
              </a:rPr>
              <a:t> </a:t>
            </a:r>
            <a:r>
              <a:rPr lang="es-CL" sz="2600" dirty="0" err="1" smtClean="0">
                <a:solidFill>
                  <a:srgbClr val="FF0000"/>
                </a:solidFill>
                <a:latin typeface="Aharoni" pitchFamily="2" charset="-79"/>
                <a:cs typeface="Aharoni" pitchFamily="2" charset="-79"/>
              </a:rPr>
              <a:t>allow</a:t>
            </a:r>
            <a:r>
              <a:rPr lang="es-CL" sz="2600" dirty="0" smtClean="0">
                <a:solidFill>
                  <a:srgbClr val="FF0000"/>
                </a:solidFill>
                <a:latin typeface="Aharoni" pitchFamily="2" charset="-79"/>
                <a:cs typeface="Aharoni" pitchFamily="2" charset="-79"/>
              </a:rPr>
              <a:t> </a:t>
            </a:r>
            <a:r>
              <a:rPr lang="es-CL" sz="2600" dirty="0" err="1" smtClean="0">
                <a:solidFill>
                  <a:srgbClr val="FF0000"/>
                </a:solidFill>
                <a:latin typeface="Aharoni" pitchFamily="2" charset="-79"/>
                <a:cs typeface="Aharoni" pitchFamily="2" charset="-79"/>
              </a:rPr>
              <a:t>strangers</a:t>
            </a:r>
            <a:r>
              <a:rPr lang="es-CL" sz="2600" dirty="0" smtClean="0">
                <a:solidFill>
                  <a:srgbClr val="FF0000"/>
                </a:solidFill>
                <a:latin typeface="Aharoni" pitchFamily="2" charset="-79"/>
                <a:cs typeface="Aharoni" pitchFamily="2" charset="-79"/>
              </a:rPr>
              <a:t> </a:t>
            </a:r>
            <a:r>
              <a:rPr lang="es-CL" sz="2600" dirty="0" err="1" smtClean="0">
                <a:solidFill>
                  <a:srgbClr val="FF0000"/>
                </a:solidFill>
                <a:latin typeface="Aharoni" pitchFamily="2" charset="-79"/>
                <a:cs typeface="Aharoni" pitchFamily="2" charset="-79"/>
              </a:rPr>
              <a:t>to</a:t>
            </a:r>
            <a:r>
              <a:rPr lang="es-CL" sz="2600" dirty="0" smtClean="0">
                <a:solidFill>
                  <a:srgbClr val="FF0000"/>
                </a:solidFill>
                <a:latin typeface="Aharoni" pitchFamily="2" charset="-79"/>
                <a:cs typeface="Aharoni" pitchFamily="2" charset="-79"/>
              </a:rPr>
              <a:t> </a:t>
            </a:r>
            <a:r>
              <a:rPr lang="es-CL" sz="2600" dirty="0" err="1" smtClean="0">
                <a:solidFill>
                  <a:srgbClr val="FF0000"/>
                </a:solidFill>
                <a:latin typeface="Aharoni" pitchFamily="2" charset="-79"/>
                <a:cs typeface="Aharoni" pitchFamily="2" charset="-79"/>
              </a:rPr>
              <a:t>get</a:t>
            </a:r>
            <a:r>
              <a:rPr lang="es-CL" sz="2600" dirty="0" smtClean="0">
                <a:solidFill>
                  <a:srgbClr val="FF0000"/>
                </a:solidFill>
                <a:latin typeface="Aharoni" pitchFamily="2" charset="-79"/>
                <a:cs typeface="Aharoni" pitchFamily="2" charset="-79"/>
              </a:rPr>
              <a:t> in </a:t>
            </a:r>
            <a:r>
              <a:rPr lang="es-CL" sz="2600" dirty="0" err="1" smtClean="0">
                <a:solidFill>
                  <a:srgbClr val="FF0000"/>
                </a:solidFill>
                <a:latin typeface="Aharoni" pitchFamily="2" charset="-79"/>
                <a:cs typeface="Aharoni" pitchFamily="2" charset="-79"/>
              </a:rPr>
              <a:t>touch</a:t>
            </a:r>
            <a:r>
              <a:rPr lang="es-CL" sz="2600" dirty="0" smtClean="0">
                <a:solidFill>
                  <a:srgbClr val="FF0000"/>
                </a:solidFill>
                <a:latin typeface="Aharoni" pitchFamily="2" charset="-79"/>
                <a:cs typeface="Aharoni" pitchFamily="2" charset="-79"/>
              </a:rPr>
              <a:t>, </a:t>
            </a:r>
            <a:r>
              <a:rPr lang="es-CL" sz="2600" dirty="0" err="1" smtClean="0">
                <a:solidFill>
                  <a:srgbClr val="FF0000"/>
                </a:solidFill>
                <a:latin typeface="Aharoni" pitchFamily="2" charset="-79"/>
                <a:cs typeface="Aharoni" pitchFamily="2" charset="-79"/>
              </a:rPr>
              <a:t>allow</a:t>
            </a:r>
            <a:r>
              <a:rPr lang="es-CL" sz="2600" dirty="0" smtClean="0">
                <a:solidFill>
                  <a:srgbClr val="FF0000"/>
                </a:solidFill>
                <a:latin typeface="Aharoni" pitchFamily="2" charset="-79"/>
                <a:cs typeface="Aharoni" pitchFamily="2" charset="-79"/>
              </a:rPr>
              <a:t> </a:t>
            </a:r>
            <a:r>
              <a:rPr lang="es-CL" sz="2600" dirty="0" err="1" smtClean="0">
                <a:solidFill>
                  <a:srgbClr val="FF0000"/>
                </a:solidFill>
                <a:latin typeface="Aharoni" pitchFamily="2" charset="-79"/>
                <a:cs typeface="Aharoni" pitchFamily="2" charset="-79"/>
              </a:rPr>
              <a:t>kids</a:t>
            </a:r>
            <a:r>
              <a:rPr lang="es-CL" sz="2600" dirty="0" smtClean="0">
                <a:solidFill>
                  <a:srgbClr val="FF0000"/>
                </a:solidFill>
                <a:latin typeface="Aharoni" pitchFamily="2" charset="-79"/>
                <a:cs typeface="Aharoni" pitchFamily="2" charset="-79"/>
              </a:rPr>
              <a:t> </a:t>
            </a:r>
            <a:r>
              <a:rPr lang="es-CL" sz="2600" dirty="0" err="1" smtClean="0">
                <a:solidFill>
                  <a:srgbClr val="FF0000"/>
                </a:solidFill>
                <a:latin typeface="Aharoni" pitchFamily="2" charset="-79"/>
                <a:cs typeface="Aharoni" pitchFamily="2" charset="-79"/>
              </a:rPr>
              <a:t>to</a:t>
            </a:r>
            <a:r>
              <a:rPr lang="es-CL" sz="2600" dirty="0" smtClean="0">
                <a:solidFill>
                  <a:srgbClr val="FF0000"/>
                </a:solidFill>
                <a:latin typeface="Aharoni" pitchFamily="2" charset="-79"/>
                <a:cs typeface="Aharoni" pitchFamily="2" charset="-79"/>
              </a:rPr>
              <a:t> </a:t>
            </a:r>
            <a:r>
              <a:rPr lang="es-CL" sz="2600" dirty="0" err="1" smtClean="0">
                <a:solidFill>
                  <a:srgbClr val="FF0000"/>
                </a:solidFill>
                <a:latin typeface="Aharoni" pitchFamily="2" charset="-79"/>
                <a:cs typeface="Aharoni" pitchFamily="2" charset="-79"/>
              </a:rPr>
              <a:t>send</a:t>
            </a:r>
            <a:r>
              <a:rPr lang="es-CL" sz="2600" dirty="0" smtClean="0">
                <a:solidFill>
                  <a:srgbClr val="FF0000"/>
                </a:solidFill>
                <a:latin typeface="Aharoni" pitchFamily="2" charset="-79"/>
                <a:cs typeface="Aharoni" pitchFamily="2" charset="-79"/>
              </a:rPr>
              <a:t> </a:t>
            </a:r>
            <a:r>
              <a:rPr lang="es-CL" sz="2600" dirty="0" err="1" smtClean="0">
                <a:solidFill>
                  <a:srgbClr val="FF0000"/>
                </a:solidFill>
                <a:latin typeface="Aharoni" pitchFamily="2" charset="-79"/>
                <a:cs typeface="Aharoni" pitchFamily="2" charset="-79"/>
              </a:rPr>
              <a:t>self</a:t>
            </a:r>
            <a:r>
              <a:rPr lang="es-CL" sz="2600" dirty="0" smtClean="0">
                <a:solidFill>
                  <a:srgbClr val="FF0000"/>
                </a:solidFill>
                <a:latin typeface="Aharoni" pitchFamily="2" charset="-79"/>
                <a:cs typeface="Aharoni" pitchFamily="2" charset="-79"/>
              </a:rPr>
              <a:t> </a:t>
            </a:r>
            <a:r>
              <a:rPr lang="es-CL" sz="2600" dirty="0" err="1" smtClean="0">
                <a:solidFill>
                  <a:srgbClr val="FF0000"/>
                </a:solidFill>
                <a:latin typeface="Aharoni" pitchFamily="2" charset="-79"/>
                <a:cs typeface="Aharoni" pitchFamily="2" charset="-79"/>
              </a:rPr>
              <a:t>destructing</a:t>
            </a:r>
            <a:r>
              <a:rPr lang="es-CL" sz="2600" dirty="0" smtClean="0">
                <a:solidFill>
                  <a:srgbClr val="FF0000"/>
                </a:solidFill>
                <a:latin typeface="Aharoni" pitchFamily="2" charset="-79"/>
                <a:cs typeface="Aharoni" pitchFamily="2" charset="-79"/>
              </a:rPr>
              <a:t> </a:t>
            </a:r>
            <a:r>
              <a:rPr lang="es-CL" sz="2600" dirty="0" err="1" smtClean="0">
                <a:solidFill>
                  <a:srgbClr val="FF0000"/>
                </a:solidFill>
                <a:latin typeface="Aharoni" pitchFamily="2" charset="-79"/>
                <a:cs typeface="Aharoni" pitchFamily="2" charset="-79"/>
              </a:rPr>
              <a:t>photos</a:t>
            </a:r>
            <a:r>
              <a:rPr lang="es-CL" sz="2600" dirty="0" smtClean="0">
                <a:solidFill>
                  <a:srgbClr val="FF0000"/>
                </a:solidFill>
                <a:latin typeface="Aharoni" pitchFamily="2" charset="-79"/>
                <a:cs typeface="Aharoni" pitchFamily="2" charset="-79"/>
              </a:rPr>
              <a:t> </a:t>
            </a:r>
            <a:r>
              <a:rPr lang="es-CL" sz="2600" dirty="0" err="1" smtClean="0">
                <a:solidFill>
                  <a:srgbClr val="FF0000"/>
                </a:solidFill>
                <a:latin typeface="Aharoni" pitchFamily="2" charset="-79"/>
                <a:cs typeface="Aharoni" pitchFamily="2" charset="-79"/>
              </a:rPr>
              <a:t>or</a:t>
            </a:r>
            <a:r>
              <a:rPr lang="es-CL" sz="2600" dirty="0" smtClean="0">
                <a:solidFill>
                  <a:srgbClr val="FF0000"/>
                </a:solidFill>
                <a:latin typeface="Aharoni" pitchFamily="2" charset="-79"/>
                <a:cs typeface="Aharoni" pitchFamily="2" charset="-79"/>
              </a:rPr>
              <a:t> videos, </a:t>
            </a:r>
            <a:r>
              <a:rPr lang="es-CL" sz="2600" dirty="0" err="1" smtClean="0">
                <a:solidFill>
                  <a:srgbClr val="FF0000"/>
                </a:solidFill>
                <a:latin typeface="Aharoni" pitchFamily="2" charset="-79"/>
                <a:cs typeface="Aharoni" pitchFamily="2" charset="-79"/>
              </a:rPr>
              <a:t>let</a:t>
            </a:r>
            <a:r>
              <a:rPr lang="es-CL" sz="2600" dirty="0" smtClean="0">
                <a:solidFill>
                  <a:srgbClr val="FF0000"/>
                </a:solidFill>
                <a:latin typeface="Aharoni" pitchFamily="2" charset="-79"/>
                <a:cs typeface="Aharoni" pitchFamily="2" charset="-79"/>
              </a:rPr>
              <a:t> </a:t>
            </a:r>
            <a:r>
              <a:rPr lang="es-CL" sz="2600" dirty="0" err="1" smtClean="0">
                <a:solidFill>
                  <a:srgbClr val="FF0000"/>
                </a:solidFill>
                <a:latin typeface="Aharoni" pitchFamily="2" charset="-79"/>
                <a:cs typeface="Aharoni" pitchFamily="2" charset="-79"/>
              </a:rPr>
              <a:t>users</a:t>
            </a:r>
            <a:r>
              <a:rPr lang="es-CL" sz="2600" dirty="0" smtClean="0">
                <a:solidFill>
                  <a:srgbClr val="FF0000"/>
                </a:solidFill>
                <a:latin typeface="Aharoni" pitchFamily="2" charset="-79"/>
                <a:cs typeface="Aharoni" pitchFamily="2" charset="-79"/>
              </a:rPr>
              <a:t> </a:t>
            </a:r>
            <a:r>
              <a:rPr lang="es-CL" sz="2600" dirty="0" err="1" smtClean="0">
                <a:solidFill>
                  <a:srgbClr val="FF0000"/>
                </a:solidFill>
                <a:latin typeface="Aharoni" pitchFamily="2" charset="-79"/>
                <a:cs typeface="Aharoni" pitchFamily="2" charset="-79"/>
              </a:rPr>
              <a:t>interact</a:t>
            </a:r>
            <a:r>
              <a:rPr lang="es-CL" sz="2600" dirty="0" smtClean="0">
                <a:solidFill>
                  <a:srgbClr val="FF0000"/>
                </a:solidFill>
                <a:latin typeface="Aharoni" pitchFamily="2" charset="-79"/>
                <a:cs typeface="Aharoni" pitchFamily="2" charset="-79"/>
              </a:rPr>
              <a:t> </a:t>
            </a:r>
            <a:r>
              <a:rPr lang="es-CL" sz="2600" dirty="0" err="1" smtClean="0">
                <a:solidFill>
                  <a:srgbClr val="FF0000"/>
                </a:solidFill>
                <a:latin typeface="Aharoni" pitchFamily="2" charset="-79"/>
                <a:cs typeface="Aharoni" pitchFamily="2" charset="-79"/>
              </a:rPr>
              <a:t>anonymously</a:t>
            </a:r>
            <a:r>
              <a:rPr lang="es-CL" sz="2600" dirty="0" smtClean="0">
                <a:solidFill>
                  <a:srgbClr val="FF0000"/>
                </a:solidFill>
                <a:latin typeface="Aharoni" pitchFamily="2" charset="-79"/>
                <a:cs typeface="Aharoni" pitchFamily="2" charset="-79"/>
              </a:rPr>
              <a:t>, can </a:t>
            </a:r>
            <a:r>
              <a:rPr lang="es-CL" sz="2600" dirty="0" err="1" smtClean="0">
                <a:solidFill>
                  <a:srgbClr val="FF0000"/>
                </a:solidFill>
                <a:latin typeface="Aharoni" pitchFamily="2" charset="-79"/>
                <a:cs typeface="Aharoni" pitchFamily="2" charset="-79"/>
              </a:rPr>
              <a:t>get</a:t>
            </a:r>
            <a:r>
              <a:rPr lang="es-CL" sz="2600" dirty="0" smtClean="0">
                <a:solidFill>
                  <a:srgbClr val="FF0000"/>
                </a:solidFill>
                <a:latin typeface="Aharoni" pitchFamily="2" charset="-79"/>
                <a:cs typeface="Aharoni" pitchFamily="2" charset="-79"/>
              </a:rPr>
              <a:t> </a:t>
            </a:r>
            <a:r>
              <a:rPr lang="es-CL" sz="2600" dirty="0" err="1" smtClean="0">
                <a:solidFill>
                  <a:srgbClr val="FF0000"/>
                </a:solidFill>
                <a:latin typeface="Aharoni" pitchFamily="2" charset="-79"/>
                <a:cs typeface="Aharoni" pitchFamily="2" charset="-79"/>
              </a:rPr>
              <a:t>into</a:t>
            </a:r>
            <a:r>
              <a:rPr lang="es-CL" sz="2600" dirty="0" smtClean="0">
                <a:solidFill>
                  <a:srgbClr val="FF0000"/>
                </a:solidFill>
                <a:latin typeface="Aharoni" pitchFamily="2" charset="-79"/>
                <a:cs typeface="Aharoni" pitchFamily="2" charset="-79"/>
              </a:rPr>
              <a:t> </a:t>
            </a:r>
            <a:r>
              <a:rPr lang="es-CL" sz="2600" dirty="0" err="1" smtClean="0">
                <a:solidFill>
                  <a:srgbClr val="FF0000"/>
                </a:solidFill>
                <a:latin typeface="Aharoni" pitchFamily="2" charset="-79"/>
                <a:cs typeface="Aharoni" pitchFamily="2" charset="-79"/>
              </a:rPr>
              <a:t>conversation</a:t>
            </a:r>
            <a:r>
              <a:rPr lang="es-CL" sz="2600" dirty="0" smtClean="0">
                <a:solidFill>
                  <a:srgbClr val="FF0000"/>
                </a:solidFill>
                <a:latin typeface="Aharoni" pitchFamily="2" charset="-79"/>
                <a:cs typeface="Aharoni" pitchFamily="2" charset="-79"/>
              </a:rPr>
              <a:t> </a:t>
            </a:r>
            <a:r>
              <a:rPr lang="es-CL" sz="2600" dirty="0" err="1" smtClean="0">
                <a:solidFill>
                  <a:srgbClr val="FF0000"/>
                </a:solidFill>
                <a:latin typeface="Aharoni" pitchFamily="2" charset="-79"/>
                <a:cs typeface="Aharoni" pitchFamily="2" charset="-79"/>
              </a:rPr>
              <a:t>with</a:t>
            </a:r>
            <a:r>
              <a:rPr lang="es-CL" sz="2600" dirty="0" smtClean="0">
                <a:solidFill>
                  <a:srgbClr val="FF0000"/>
                </a:solidFill>
                <a:latin typeface="Aharoni" pitchFamily="2" charset="-79"/>
                <a:cs typeface="Aharoni" pitchFamily="2" charset="-79"/>
              </a:rPr>
              <a:t> </a:t>
            </a:r>
            <a:r>
              <a:rPr lang="es-CL" sz="2600" dirty="0" err="1" smtClean="0">
                <a:solidFill>
                  <a:srgbClr val="FF0000"/>
                </a:solidFill>
                <a:latin typeface="Aharoni" pitchFamily="2" charset="-79"/>
                <a:cs typeface="Aharoni" pitchFamily="2" charset="-79"/>
              </a:rPr>
              <a:t>people</a:t>
            </a:r>
            <a:r>
              <a:rPr lang="es-CL" sz="2600" dirty="0" smtClean="0">
                <a:solidFill>
                  <a:srgbClr val="FF0000"/>
                </a:solidFill>
                <a:latin typeface="Aharoni" pitchFamily="2" charset="-79"/>
                <a:cs typeface="Aharoni" pitchFamily="2" charset="-79"/>
              </a:rPr>
              <a:t> </a:t>
            </a:r>
            <a:r>
              <a:rPr lang="es-CL" sz="2600" dirty="0" err="1" smtClean="0">
                <a:solidFill>
                  <a:srgbClr val="FF0000"/>
                </a:solidFill>
                <a:latin typeface="Aharoni" pitchFamily="2" charset="-79"/>
                <a:cs typeface="Aharoni" pitchFamily="2" charset="-79"/>
              </a:rPr>
              <a:t>you</a:t>
            </a:r>
            <a:r>
              <a:rPr lang="es-CL" sz="2600" dirty="0" smtClean="0">
                <a:solidFill>
                  <a:srgbClr val="FF0000"/>
                </a:solidFill>
                <a:latin typeface="Aharoni" pitchFamily="2" charset="-79"/>
                <a:cs typeface="Aharoni" pitchFamily="2" charset="-79"/>
              </a:rPr>
              <a:t> </a:t>
            </a:r>
            <a:r>
              <a:rPr lang="es-CL" sz="2600" dirty="0" err="1" smtClean="0">
                <a:solidFill>
                  <a:srgbClr val="FF0000"/>
                </a:solidFill>
                <a:latin typeface="Aharoni" pitchFamily="2" charset="-79"/>
                <a:cs typeface="Aharoni" pitchFamily="2" charset="-79"/>
              </a:rPr>
              <a:t>don’t</a:t>
            </a:r>
            <a:r>
              <a:rPr lang="es-CL" sz="2600" dirty="0" smtClean="0">
                <a:solidFill>
                  <a:srgbClr val="FF0000"/>
                </a:solidFill>
                <a:latin typeface="Aharoni" pitchFamily="2" charset="-79"/>
                <a:cs typeface="Aharoni" pitchFamily="2" charset="-79"/>
              </a:rPr>
              <a:t> </a:t>
            </a:r>
            <a:r>
              <a:rPr lang="es-CL" sz="2600" dirty="0" err="1" smtClean="0">
                <a:solidFill>
                  <a:srgbClr val="FF0000"/>
                </a:solidFill>
                <a:latin typeface="Aharoni" pitchFamily="2" charset="-79"/>
                <a:cs typeface="Aharoni" pitchFamily="2" charset="-79"/>
              </a:rPr>
              <a:t>know</a:t>
            </a:r>
            <a:endParaRPr lang="es-CL" sz="2600" dirty="0">
              <a:solidFill>
                <a:srgbClr val="FF0000"/>
              </a:solidFill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5" name="4 CuadroTexto"/>
          <p:cNvSpPr txBox="1"/>
          <p:nvPr/>
        </p:nvSpPr>
        <p:spPr>
          <a:xfrm>
            <a:off x="308208" y="3117884"/>
            <a:ext cx="874846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3200" dirty="0" err="1" smtClean="0">
                <a:solidFill>
                  <a:srgbClr val="FF0000"/>
                </a:solidFill>
                <a:latin typeface="Aharoni" pitchFamily="2" charset="-79"/>
                <a:cs typeface="Aharoni" pitchFamily="2" charset="-79"/>
              </a:rPr>
              <a:t>It’s</a:t>
            </a:r>
            <a:r>
              <a:rPr lang="es-CL" sz="3200" dirty="0" smtClean="0">
                <a:solidFill>
                  <a:srgbClr val="FF0000"/>
                </a:solidFill>
                <a:latin typeface="Aharoni" pitchFamily="2" charset="-79"/>
                <a:cs typeface="Aharoni" pitchFamily="2" charset="-79"/>
              </a:rPr>
              <a:t> </a:t>
            </a:r>
            <a:r>
              <a:rPr lang="es-CL" sz="3200" dirty="0" err="1" smtClean="0">
                <a:solidFill>
                  <a:srgbClr val="FF0000"/>
                </a:solidFill>
                <a:latin typeface="Aharoni" pitchFamily="2" charset="-79"/>
                <a:cs typeface="Aharoni" pitchFamily="2" charset="-79"/>
              </a:rPr>
              <a:t>because</a:t>
            </a:r>
            <a:r>
              <a:rPr lang="es-CL" sz="3200" dirty="0" smtClean="0">
                <a:solidFill>
                  <a:srgbClr val="FF0000"/>
                </a:solidFill>
                <a:latin typeface="Aharoni" pitchFamily="2" charset="-79"/>
                <a:cs typeface="Aharoni" pitchFamily="2" charset="-79"/>
              </a:rPr>
              <a:t> </a:t>
            </a:r>
            <a:r>
              <a:rPr lang="es-CL" sz="3200" dirty="0" err="1" smtClean="0">
                <a:solidFill>
                  <a:srgbClr val="FF0000"/>
                </a:solidFill>
                <a:latin typeface="Aharoni" pitchFamily="2" charset="-79"/>
                <a:cs typeface="Aharoni" pitchFamily="2" charset="-79"/>
              </a:rPr>
              <a:t>it</a:t>
            </a:r>
            <a:r>
              <a:rPr lang="es-CL" sz="3200" dirty="0" smtClean="0">
                <a:solidFill>
                  <a:srgbClr val="FF0000"/>
                </a:solidFill>
                <a:latin typeface="Aharoni" pitchFamily="2" charset="-79"/>
                <a:cs typeface="Aharoni" pitchFamily="2" charset="-79"/>
              </a:rPr>
              <a:t> has </a:t>
            </a:r>
            <a:r>
              <a:rPr lang="es-CL" sz="3200" dirty="0" err="1" smtClean="0">
                <a:solidFill>
                  <a:srgbClr val="FF0000"/>
                </a:solidFill>
                <a:latin typeface="Aharoni" pitchFamily="2" charset="-79"/>
                <a:cs typeface="Aharoni" pitchFamily="2" charset="-79"/>
              </a:rPr>
              <a:t>the</a:t>
            </a:r>
            <a:r>
              <a:rPr lang="es-CL" sz="3200" dirty="0" smtClean="0">
                <a:solidFill>
                  <a:srgbClr val="FF0000"/>
                </a:solidFill>
                <a:latin typeface="Aharoni" pitchFamily="2" charset="-79"/>
                <a:cs typeface="Aharoni" pitchFamily="2" charset="-79"/>
              </a:rPr>
              <a:t> </a:t>
            </a:r>
            <a:r>
              <a:rPr lang="es-CL" sz="3200" dirty="0" err="1" smtClean="0">
                <a:solidFill>
                  <a:srgbClr val="FF0000"/>
                </a:solidFill>
                <a:latin typeface="Aharoni" pitchFamily="2" charset="-79"/>
                <a:cs typeface="Aharoni" pitchFamily="2" charset="-79"/>
              </a:rPr>
              <a:t>potential</a:t>
            </a:r>
            <a:r>
              <a:rPr lang="es-CL" sz="3200" dirty="0" smtClean="0">
                <a:solidFill>
                  <a:srgbClr val="FF0000"/>
                </a:solidFill>
                <a:latin typeface="Aharoni" pitchFamily="2" charset="-79"/>
                <a:cs typeface="Aharoni" pitchFamily="2" charset="-79"/>
              </a:rPr>
              <a:t> of </a:t>
            </a:r>
            <a:r>
              <a:rPr lang="es-CL" sz="3200" dirty="0" err="1" smtClean="0">
                <a:solidFill>
                  <a:srgbClr val="FF0000"/>
                </a:solidFill>
                <a:latin typeface="Aharoni" pitchFamily="2" charset="-79"/>
                <a:cs typeface="Aharoni" pitchFamily="2" charset="-79"/>
              </a:rPr>
              <a:t>being</a:t>
            </a:r>
            <a:r>
              <a:rPr lang="es-CL" sz="3200" dirty="0" smtClean="0">
                <a:solidFill>
                  <a:srgbClr val="FF0000"/>
                </a:solidFill>
                <a:latin typeface="Aharoni" pitchFamily="2" charset="-79"/>
                <a:cs typeface="Aharoni" pitchFamily="2" charset="-79"/>
              </a:rPr>
              <a:t> </a:t>
            </a:r>
            <a:r>
              <a:rPr lang="es-CL" sz="3200" dirty="0" err="1" smtClean="0">
                <a:solidFill>
                  <a:srgbClr val="FF0000"/>
                </a:solidFill>
                <a:latin typeface="Aharoni" pitchFamily="2" charset="-79"/>
                <a:cs typeface="Aharoni" pitchFamily="2" charset="-79"/>
              </a:rPr>
              <a:t>seen</a:t>
            </a:r>
            <a:r>
              <a:rPr lang="es-CL" sz="3200" dirty="0" smtClean="0">
                <a:solidFill>
                  <a:srgbClr val="FF0000"/>
                </a:solidFill>
                <a:latin typeface="Aharoni" pitchFamily="2" charset="-79"/>
                <a:cs typeface="Aharoni" pitchFamily="2" charset="-79"/>
              </a:rPr>
              <a:t> </a:t>
            </a:r>
            <a:r>
              <a:rPr lang="es-CL" sz="3200" dirty="0" err="1" smtClean="0">
                <a:solidFill>
                  <a:srgbClr val="FF0000"/>
                </a:solidFill>
                <a:latin typeface="Aharoni" pitchFamily="2" charset="-79"/>
                <a:cs typeface="Aharoni" pitchFamily="2" charset="-79"/>
              </a:rPr>
              <a:t>by</a:t>
            </a:r>
            <a:r>
              <a:rPr lang="es-CL" sz="3200" dirty="0" smtClean="0">
                <a:solidFill>
                  <a:srgbClr val="FF0000"/>
                </a:solidFill>
                <a:latin typeface="Aharoni" pitchFamily="2" charset="-79"/>
                <a:cs typeface="Aharoni" pitchFamily="2" charset="-79"/>
              </a:rPr>
              <a:t> </a:t>
            </a:r>
            <a:r>
              <a:rPr lang="es-CL" sz="3200" dirty="0" err="1" smtClean="0">
                <a:solidFill>
                  <a:srgbClr val="FF0000"/>
                </a:solidFill>
                <a:latin typeface="Aharoni" pitchFamily="2" charset="-79"/>
                <a:cs typeface="Aharoni" pitchFamily="2" charset="-79"/>
              </a:rPr>
              <a:t>anyone</a:t>
            </a:r>
            <a:r>
              <a:rPr lang="es-CL" sz="3200" dirty="0" smtClean="0">
                <a:solidFill>
                  <a:srgbClr val="FF0000"/>
                </a:solidFill>
                <a:latin typeface="Aharoni" pitchFamily="2" charset="-79"/>
                <a:cs typeface="Aharoni" pitchFamily="2" charset="-79"/>
              </a:rPr>
              <a:t> </a:t>
            </a:r>
            <a:r>
              <a:rPr lang="es-CL" sz="3200" dirty="0" err="1" smtClean="0">
                <a:solidFill>
                  <a:srgbClr val="FF0000"/>
                </a:solidFill>
                <a:latin typeface="Aharoni" pitchFamily="2" charset="-79"/>
                <a:cs typeface="Aharoni" pitchFamily="2" charset="-79"/>
              </a:rPr>
              <a:t>on</a:t>
            </a:r>
            <a:r>
              <a:rPr lang="es-CL" sz="3200" dirty="0" smtClean="0">
                <a:solidFill>
                  <a:srgbClr val="FF0000"/>
                </a:solidFill>
                <a:latin typeface="Aharoni" pitchFamily="2" charset="-79"/>
                <a:cs typeface="Aharoni" pitchFamily="2" charset="-79"/>
              </a:rPr>
              <a:t> </a:t>
            </a:r>
            <a:r>
              <a:rPr lang="es-CL" sz="3200" dirty="0" err="1" smtClean="0">
                <a:solidFill>
                  <a:srgbClr val="FF0000"/>
                </a:solidFill>
                <a:latin typeface="Aharoni" pitchFamily="2" charset="-79"/>
                <a:cs typeface="Aharoni" pitchFamily="2" charset="-79"/>
              </a:rPr>
              <a:t>the</a:t>
            </a:r>
            <a:r>
              <a:rPr lang="es-CL" sz="3200" dirty="0" smtClean="0">
                <a:solidFill>
                  <a:srgbClr val="FF0000"/>
                </a:solidFill>
                <a:latin typeface="Aharoni" pitchFamily="2" charset="-79"/>
                <a:cs typeface="Aharoni" pitchFamily="2" charset="-79"/>
              </a:rPr>
              <a:t> internet and </a:t>
            </a:r>
            <a:r>
              <a:rPr lang="es-CL" sz="3200" dirty="0" err="1" smtClean="0">
                <a:solidFill>
                  <a:srgbClr val="FF0000"/>
                </a:solidFill>
                <a:latin typeface="Aharoni" pitchFamily="2" charset="-79"/>
                <a:cs typeface="Aharoni" pitchFamily="2" charset="-79"/>
              </a:rPr>
              <a:t>it</a:t>
            </a:r>
            <a:r>
              <a:rPr lang="es-CL" sz="3200" dirty="0" smtClean="0">
                <a:solidFill>
                  <a:srgbClr val="FF0000"/>
                </a:solidFill>
                <a:latin typeface="Aharoni" pitchFamily="2" charset="-79"/>
                <a:cs typeface="Aharoni" pitchFamily="2" charset="-79"/>
              </a:rPr>
              <a:t> uses up  </a:t>
            </a:r>
            <a:r>
              <a:rPr lang="es-CL" sz="3200" dirty="0" err="1" smtClean="0">
                <a:solidFill>
                  <a:srgbClr val="FF0000"/>
                </a:solidFill>
                <a:latin typeface="Aharoni" pitchFamily="2" charset="-79"/>
                <a:cs typeface="Aharoni" pitchFamily="2" charset="-79"/>
              </a:rPr>
              <a:t>the</a:t>
            </a:r>
            <a:r>
              <a:rPr lang="es-CL" sz="3200" dirty="0" smtClean="0">
                <a:solidFill>
                  <a:srgbClr val="FF0000"/>
                </a:solidFill>
                <a:latin typeface="Aharoni" pitchFamily="2" charset="-79"/>
                <a:cs typeface="Aharoni" pitchFamily="2" charset="-79"/>
              </a:rPr>
              <a:t> </a:t>
            </a:r>
            <a:r>
              <a:rPr lang="es-CL" sz="3200" dirty="0" err="1" smtClean="0">
                <a:solidFill>
                  <a:srgbClr val="FF0000"/>
                </a:solidFill>
                <a:latin typeface="Aharoni" pitchFamily="2" charset="-79"/>
                <a:cs typeface="Aharoni" pitchFamily="2" charset="-79"/>
              </a:rPr>
              <a:t>phone</a:t>
            </a:r>
            <a:r>
              <a:rPr lang="es-CL" sz="3200" dirty="0" smtClean="0">
                <a:solidFill>
                  <a:srgbClr val="FF0000"/>
                </a:solidFill>
                <a:latin typeface="Aharoni" pitchFamily="2" charset="-79"/>
                <a:cs typeface="Aharoni" pitchFamily="2" charset="-79"/>
              </a:rPr>
              <a:t> </a:t>
            </a:r>
            <a:r>
              <a:rPr lang="es-CL" sz="3200" dirty="0" err="1" smtClean="0">
                <a:solidFill>
                  <a:srgbClr val="FF0000"/>
                </a:solidFill>
                <a:latin typeface="Aharoni" pitchFamily="2" charset="-79"/>
                <a:cs typeface="Aharoni" pitchFamily="2" charset="-79"/>
              </a:rPr>
              <a:t>battery</a:t>
            </a:r>
            <a:r>
              <a:rPr lang="es-CL" sz="3200" dirty="0" smtClean="0">
                <a:solidFill>
                  <a:srgbClr val="FF0000"/>
                </a:solidFill>
                <a:latin typeface="Aharoni" pitchFamily="2" charset="-79"/>
                <a:cs typeface="Aharoni" pitchFamily="2" charset="-79"/>
              </a:rPr>
              <a:t> </a:t>
            </a:r>
            <a:r>
              <a:rPr lang="es-CL" sz="3200" dirty="0" err="1" smtClean="0">
                <a:solidFill>
                  <a:srgbClr val="FF0000"/>
                </a:solidFill>
                <a:latin typeface="Aharoni" pitchFamily="2" charset="-79"/>
                <a:cs typeface="Aharoni" pitchFamily="2" charset="-79"/>
              </a:rPr>
              <a:t>quickly</a:t>
            </a:r>
            <a:endParaRPr lang="es-CL" sz="3200" dirty="0">
              <a:solidFill>
                <a:srgbClr val="FF0000"/>
              </a:solidFill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6" name="5 CuadroTexto"/>
          <p:cNvSpPr txBox="1"/>
          <p:nvPr/>
        </p:nvSpPr>
        <p:spPr>
          <a:xfrm>
            <a:off x="539552" y="5373216"/>
            <a:ext cx="669674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3200" dirty="0" smtClean="0">
                <a:solidFill>
                  <a:srgbClr val="FF0000"/>
                </a:solidFill>
                <a:latin typeface="Aharoni" pitchFamily="2" charset="-79"/>
                <a:cs typeface="Aharoni" pitchFamily="2" charset="-79"/>
              </a:rPr>
              <a:t>I </a:t>
            </a:r>
            <a:r>
              <a:rPr lang="es-CL" sz="3200" dirty="0" err="1" smtClean="0">
                <a:solidFill>
                  <a:srgbClr val="FF0000"/>
                </a:solidFill>
                <a:latin typeface="Aharoni" pitchFamily="2" charset="-79"/>
                <a:cs typeface="Aharoni" pitchFamily="2" charset="-79"/>
              </a:rPr>
              <a:t>agree</a:t>
            </a:r>
            <a:r>
              <a:rPr lang="es-CL" sz="3200" dirty="0" smtClean="0">
                <a:solidFill>
                  <a:srgbClr val="FF0000"/>
                </a:solidFill>
                <a:latin typeface="Aharoni" pitchFamily="2" charset="-79"/>
                <a:cs typeface="Aharoni" pitchFamily="2" charset="-79"/>
              </a:rPr>
              <a:t>. </a:t>
            </a:r>
            <a:r>
              <a:rPr lang="es-CL" sz="3200" dirty="0" err="1" smtClean="0">
                <a:solidFill>
                  <a:srgbClr val="FF0000"/>
                </a:solidFill>
                <a:latin typeface="Aharoni" pitchFamily="2" charset="-79"/>
                <a:cs typeface="Aharoni" pitchFamily="2" charset="-79"/>
              </a:rPr>
              <a:t>They</a:t>
            </a:r>
            <a:r>
              <a:rPr lang="es-CL" sz="3200" dirty="0" smtClean="0">
                <a:solidFill>
                  <a:srgbClr val="FF0000"/>
                </a:solidFill>
                <a:latin typeface="Aharoni" pitchFamily="2" charset="-79"/>
                <a:cs typeface="Aharoni" pitchFamily="2" charset="-79"/>
              </a:rPr>
              <a:t> </a:t>
            </a:r>
            <a:r>
              <a:rPr lang="es-CL" sz="3200" dirty="0" err="1" smtClean="0">
                <a:solidFill>
                  <a:srgbClr val="FF0000"/>
                </a:solidFill>
                <a:latin typeface="Aharoni" pitchFamily="2" charset="-79"/>
                <a:cs typeface="Aharoni" pitchFamily="2" charset="-79"/>
              </a:rPr>
              <a:t>have</a:t>
            </a:r>
            <a:r>
              <a:rPr lang="es-CL" sz="3200" dirty="0" smtClean="0">
                <a:solidFill>
                  <a:srgbClr val="FF0000"/>
                </a:solidFill>
                <a:latin typeface="Aharoni" pitchFamily="2" charset="-79"/>
                <a:cs typeface="Aharoni" pitchFamily="2" charset="-79"/>
              </a:rPr>
              <a:t> </a:t>
            </a:r>
            <a:r>
              <a:rPr lang="es-CL" sz="3200" dirty="0" err="1" smtClean="0">
                <a:solidFill>
                  <a:srgbClr val="FF0000"/>
                </a:solidFill>
                <a:latin typeface="Aharoni" pitchFamily="2" charset="-79"/>
                <a:cs typeface="Aharoni" pitchFamily="2" charset="-79"/>
              </a:rPr>
              <a:t>to</a:t>
            </a:r>
            <a:r>
              <a:rPr lang="es-CL" sz="3200" dirty="0" smtClean="0">
                <a:solidFill>
                  <a:srgbClr val="FF0000"/>
                </a:solidFill>
                <a:latin typeface="Aharoni" pitchFamily="2" charset="-79"/>
                <a:cs typeface="Aharoni" pitchFamily="2" charset="-79"/>
              </a:rPr>
              <a:t> </a:t>
            </a:r>
            <a:r>
              <a:rPr lang="es-CL" sz="3200" dirty="0" err="1" smtClean="0">
                <a:solidFill>
                  <a:srgbClr val="FF0000"/>
                </a:solidFill>
                <a:latin typeface="Aharoni" pitchFamily="2" charset="-79"/>
                <a:cs typeface="Aharoni" pitchFamily="2" charset="-79"/>
              </a:rPr>
              <a:t>know</a:t>
            </a:r>
            <a:r>
              <a:rPr lang="es-CL" sz="3200" dirty="0" smtClean="0">
                <a:solidFill>
                  <a:srgbClr val="FF0000"/>
                </a:solidFill>
                <a:latin typeface="Aharoni" pitchFamily="2" charset="-79"/>
                <a:cs typeface="Aharoni" pitchFamily="2" charset="-79"/>
              </a:rPr>
              <a:t> </a:t>
            </a:r>
            <a:r>
              <a:rPr lang="es-CL" sz="3200" dirty="0" err="1" smtClean="0">
                <a:solidFill>
                  <a:srgbClr val="FF0000"/>
                </a:solidFill>
                <a:latin typeface="Aharoni" pitchFamily="2" charset="-79"/>
                <a:cs typeface="Aharoni" pitchFamily="2" charset="-79"/>
              </a:rPr>
              <a:t>where</a:t>
            </a:r>
            <a:r>
              <a:rPr lang="es-CL" sz="3200" dirty="0" smtClean="0">
                <a:solidFill>
                  <a:srgbClr val="FF0000"/>
                </a:solidFill>
                <a:latin typeface="Aharoni" pitchFamily="2" charset="-79"/>
                <a:cs typeface="Aharoni" pitchFamily="2" charset="-79"/>
              </a:rPr>
              <a:t> </a:t>
            </a:r>
            <a:r>
              <a:rPr lang="es-CL" sz="3200" dirty="0" err="1" smtClean="0">
                <a:solidFill>
                  <a:srgbClr val="FF0000"/>
                </a:solidFill>
                <a:latin typeface="Aharoni" pitchFamily="2" charset="-79"/>
                <a:cs typeface="Aharoni" pitchFamily="2" charset="-79"/>
              </a:rPr>
              <a:t>you</a:t>
            </a:r>
            <a:r>
              <a:rPr lang="es-CL" sz="3200" dirty="0" smtClean="0">
                <a:solidFill>
                  <a:srgbClr val="FF0000"/>
                </a:solidFill>
                <a:latin typeface="Aharoni" pitchFamily="2" charset="-79"/>
                <a:cs typeface="Aharoni" pitchFamily="2" charset="-79"/>
              </a:rPr>
              <a:t> are, </a:t>
            </a:r>
            <a:r>
              <a:rPr lang="es-CL" sz="3200" dirty="0" err="1" smtClean="0">
                <a:solidFill>
                  <a:srgbClr val="FF0000"/>
                </a:solidFill>
                <a:latin typeface="Aharoni" pitchFamily="2" charset="-79"/>
                <a:cs typeface="Aharoni" pitchFamily="2" charset="-79"/>
              </a:rPr>
              <a:t>to</a:t>
            </a:r>
            <a:r>
              <a:rPr lang="es-CL" sz="3200" dirty="0" smtClean="0">
                <a:solidFill>
                  <a:srgbClr val="FF0000"/>
                </a:solidFill>
                <a:latin typeface="Aharoni" pitchFamily="2" charset="-79"/>
                <a:cs typeface="Aharoni" pitchFamily="2" charset="-79"/>
              </a:rPr>
              <a:t> pick </a:t>
            </a:r>
            <a:r>
              <a:rPr lang="es-CL" sz="3200" dirty="0" err="1" smtClean="0">
                <a:solidFill>
                  <a:srgbClr val="FF0000"/>
                </a:solidFill>
                <a:latin typeface="Aharoni" pitchFamily="2" charset="-79"/>
                <a:cs typeface="Aharoni" pitchFamily="2" charset="-79"/>
              </a:rPr>
              <a:t>you</a:t>
            </a:r>
            <a:r>
              <a:rPr lang="es-CL" sz="3200" dirty="0" smtClean="0">
                <a:solidFill>
                  <a:srgbClr val="FF0000"/>
                </a:solidFill>
                <a:latin typeface="Aharoni" pitchFamily="2" charset="-79"/>
                <a:cs typeface="Aharoni" pitchFamily="2" charset="-79"/>
              </a:rPr>
              <a:t> up</a:t>
            </a:r>
            <a:endParaRPr lang="es-CL" sz="3200" dirty="0">
              <a:solidFill>
                <a:srgbClr val="FF0000"/>
              </a:solidFill>
              <a:latin typeface="Aharoni" pitchFamily="2" charset="-79"/>
              <a:cs typeface="Aharoni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38307954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3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3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43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43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43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43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43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43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  <p:bldP spid="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06" y="-19594"/>
            <a:ext cx="1995273" cy="5682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364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92696"/>
            <a:ext cx="8293335" cy="7200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365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2118" y="1461680"/>
            <a:ext cx="9162528" cy="2376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366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95" y="3837943"/>
            <a:ext cx="9118905" cy="2903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3 CuadroTexto"/>
          <p:cNvSpPr txBox="1"/>
          <p:nvPr/>
        </p:nvSpPr>
        <p:spPr>
          <a:xfrm>
            <a:off x="6804248" y="188640"/>
            <a:ext cx="14890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dirty="0" smtClean="0"/>
              <a:t>Page 9</a:t>
            </a:r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2715082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3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3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53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53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53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53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53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53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431803"/>
            <a:ext cx="8722360" cy="20162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38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9377" y="2592166"/>
            <a:ext cx="8582630" cy="22051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38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4797275"/>
            <a:ext cx="8818642" cy="19442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3 CuadroTexto"/>
          <p:cNvSpPr txBox="1"/>
          <p:nvPr/>
        </p:nvSpPr>
        <p:spPr>
          <a:xfrm>
            <a:off x="7596336" y="116632"/>
            <a:ext cx="11521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dirty="0" smtClean="0"/>
              <a:t>Page 9</a:t>
            </a:r>
            <a:endParaRPr lang="es-CL" dirty="0"/>
          </a:p>
        </p:txBody>
      </p:sp>
      <p:sp>
        <p:nvSpPr>
          <p:cNvPr id="2" name="1 CuadroTexto"/>
          <p:cNvSpPr txBox="1"/>
          <p:nvPr/>
        </p:nvSpPr>
        <p:spPr>
          <a:xfrm>
            <a:off x="539552" y="1124744"/>
            <a:ext cx="820891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3200" dirty="0" smtClean="0">
                <a:solidFill>
                  <a:srgbClr val="FF0000"/>
                </a:solidFill>
                <a:latin typeface="Aharoni" pitchFamily="2" charset="-79"/>
                <a:cs typeface="Aharoni" pitchFamily="2" charset="-79"/>
              </a:rPr>
              <a:t>Yes, I </a:t>
            </a:r>
            <a:r>
              <a:rPr lang="es-CL" sz="3200" dirty="0" err="1" smtClean="0">
                <a:solidFill>
                  <a:srgbClr val="FF0000"/>
                </a:solidFill>
                <a:latin typeface="Aharoni" pitchFamily="2" charset="-79"/>
                <a:cs typeface="Aharoni" pitchFamily="2" charset="-79"/>
              </a:rPr>
              <a:t>have</a:t>
            </a:r>
            <a:r>
              <a:rPr lang="es-CL" sz="3200" dirty="0" smtClean="0">
                <a:solidFill>
                  <a:srgbClr val="FF0000"/>
                </a:solidFill>
                <a:latin typeface="Aharoni" pitchFamily="2" charset="-79"/>
                <a:cs typeface="Aharoni" pitchFamily="2" charset="-79"/>
              </a:rPr>
              <a:t> </a:t>
            </a:r>
            <a:r>
              <a:rPr lang="es-CL" sz="3200" dirty="0" err="1" smtClean="0">
                <a:solidFill>
                  <a:srgbClr val="FF0000"/>
                </a:solidFill>
                <a:latin typeface="Aharoni" pitchFamily="2" charset="-79"/>
                <a:cs typeface="Aharoni" pitchFamily="2" charset="-79"/>
              </a:rPr>
              <a:t>seen</a:t>
            </a:r>
            <a:r>
              <a:rPr lang="es-CL" sz="3200" dirty="0" smtClean="0">
                <a:solidFill>
                  <a:srgbClr val="FF0000"/>
                </a:solidFill>
                <a:latin typeface="Aharoni" pitchFamily="2" charset="-79"/>
                <a:cs typeface="Aharoni" pitchFamily="2" charset="-79"/>
              </a:rPr>
              <a:t> </a:t>
            </a:r>
            <a:r>
              <a:rPr lang="es-CL" sz="3200" dirty="0" err="1" smtClean="0">
                <a:solidFill>
                  <a:srgbClr val="FF0000"/>
                </a:solidFill>
                <a:latin typeface="Aharoni" pitchFamily="2" charset="-79"/>
                <a:cs typeface="Aharoni" pitchFamily="2" charset="-79"/>
              </a:rPr>
              <a:t>the</a:t>
            </a:r>
            <a:r>
              <a:rPr lang="es-CL" sz="3200" dirty="0" smtClean="0">
                <a:solidFill>
                  <a:srgbClr val="FF0000"/>
                </a:solidFill>
                <a:latin typeface="Aharoni" pitchFamily="2" charset="-79"/>
                <a:cs typeface="Aharoni" pitchFamily="2" charset="-79"/>
              </a:rPr>
              <a:t> </a:t>
            </a:r>
            <a:r>
              <a:rPr lang="es-CL" sz="3200" dirty="0" err="1" smtClean="0">
                <a:solidFill>
                  <a:srgbClr val="FF0000"/>
                </a:solidFill>
                <a:latin typeface="Aharoni" pitchFamily="2" charset="-79"/>
                <a:cs typeface="Aharoni" pitchFamily="2" charset="-79"/>
              </a:rPr>
              <a:t>movie</a:t>
            </a:r>
            <a:endParaRPr lang="es-CL" sz="3200" dirty="0">
              <a:solidFill>
                <a:srgbClr val="FF0000"/>
              </a:solidFill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3" name="2 CuadroTexto"/>
          <p:cNvSpPr txBox="1"/>
          <p:nvPr/>
        </p:nvSpPr>
        <p:spPr>
          <a:xfrm>
            <a:off x="539552" y="3429000"/>
            <a:ext cx="792088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3200" dirty="0" err="1" smtClean="0">
                <a:solidFill>
                  <a:srgbClr val="FF0000"/>
                </a:solidFill>
                <a:latin typeface="Aharoni" pitchFamily="2" charset="-79"/>
                <a:cs typeface="Aharoni" pitchFamily="2" charset="-79"/>
              </a:rPr>
              <a:t>It</a:t>
            </a:r>
            <a:r>
              <a:rPr lang="es-CL" sz="3200" dirty="0" smtClean="0">
                <a:solidFill>
                  <a:srgbClr val="FF0000"/>
                </a:solidFill>
                <a:latin typeface="Aharoni" pitchFamily="2" charset="-79"/>
                <a:cs typeface="Aharoni" pitchFamily="2" charset="-79"/>
              </a:rPr>
              <a:t> </a:t>
            </a:r>
            <a:r>
              <a:rPr lang="es-CL" sz="3200" dirty="0" err="1" smtClean="0">
                <a:solidFill>
                  <a:srgbClr val="FF0000"/>
                </a:solidFill>
                <a:latin typeface="Aharoni" pitchFamily="2" charset="-79"/>
                <a:cs typeface="Aharoni" pitchFamily="2" charset="-79"/>
              </a:rPr>
              <a:t>was</a:t>
            </a:r>
            <a:r>
              <a:rPr lang="es-CL" sz="3200" dirty="0" smtClean="0">
                <a:solidFill>
                  <a:srgbClr val="FF0000"/>
                </a:solidFill>
                <a:latin typeface="Aharoni" pitchFamily="2" charset="-79"/>
                <a:cs typeface="Aharoni" pitchFamily="2" charset="-79"/>
              </a:rPr>
              <a:t> Phillips Exeter </a:t>
            </a:r>
            <a:r>
              <a:rPr lang="es-CL" sz="3200" dirty="0" err="1" smtClean="0">
                <a:solidFill>
                  <a:srgbClr val="FF0000"/>
                </a:solidFill>
                <a:latin typeface="Aharoni" pitchFamily="2" charset="-79"/>
                <a:cs typeface="Aharoni" pitchFamily="2" charset="-79"/>
              </a:rPr>
              <a:t>Academy</a:t>
            </a:r>
            <a:r>
              <a:rPr lang="es-CL" sz="3200" dirty="0" smtClean="0">
                <a:solidFill>
                  <a:srgbClr val="FF0000"/>
                </a:solidFill>
                <a:latin typeface="Aharoni" pitchFamily="2" charset="-79"/>
                <a:cs typeface="Aharoni" pitchFamily="2" charset="-79"/>
              </a:rPr>
              <a:t>, a pre </a:t>
            </a:r>
            <a:r>
              <a:rPr lang="es-CL" sz="3200" dirty="0" err="1" smtClean="0">
                <a:solidFill>
                  <a:srgbClr val="FF0000"/>
                </a:solidFill>
                <a:latin typeface="Aharoni" pitchFamily="2" charset="-79"/>
                <a:cs typeface="Aharoni" pitchFamily="2" charset="-79"/>
              </a:rPr>
              <a:t>school</a:t>
            </a:r>
            <a:r>
              <a:rPr lang="es-CL" sz="3200" dirty="0" smtClean="0">
                <a:solidFill>
                  <a:srgbClr val="FF0000"/>
                </a:solidFill>
                <a:latin typeface="Aharoni" pitchFamily="2" charset="-79"/>
                <a:cs typeface="Aharoni" pitchFamily="2" charset="-79"/>
              </a:rPr>
              <a:t> </a:t>
            </a:r>
            <a:r>
              <a:rPr lang="es-CL" sz="3200" dirty="0" err="1" smtClean="0">
                <a:solidFill>
                  <a:srgbClr val="FF0000"/>
                </a:solidFill>
                <a:latin typeface="Aharoni" pitchFamily="2" charset="-79"/>
                <a:cs typeface="Aharoni" pitchFamily="2" charset="-79"/>
              </a:rPr>
              <a:t>where</a:t>
            </a:r>
            <a:r>
              <a:rPr lang="es-CL" sz="3200" dirty="0" smtClean="0">
                <a:solidFill>
                  <a:srgbClr val="FF0000"/>
                </a:solidFill>
                <a:latin typeface="Aharoni" pitchFamily="2" charset="-79"/>
                <a:cs typeface="Aharoni" pitchFamily="2" charset="-79"/>
              </a:rPr>
              <a:t> he </a:t>
            </a:r>
            <a:r>
              <a:rPr lang="es-CL" sz="3200" dirty="0" err="1" smtClean="0">
                <a:solidFill>
                  <a:srgbClr val="FF0000"/>
                </a:solidFill>
                <a:latin typeface="Aharoni" pitchFamily="2" charset="-79"/>
                <a:cs typeface="Aharoni" pitchFamily="2" charset="-79"/>
              </a:rPr>
              <a:t>graduated</a:t>
            </a:r>
            <a:r>
              <a:rPr lang="es-CL" sz="3200" dirty="0" smtClean="0">
                <a:solidFill>
                  <a:srgbClr val="FF0000"/>
                </a:solidFill>
                <a:latin typeface="Aharoni" pitchFamily="2" charset="-79"/>
                <a:cs typeface="Aharoni" pitchFamily="2" charset="-79"/>
              </a:rPr>
              <a:t> in 2002</a:t>
            </a:r>
            <a:endParaRPr lang="es-CL" sz="3200" dirty="0">
              <a:solidFill>
                <a:srgbClr val="FF0000"/>
              </a:solidFill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5" name="4 CuadroTexto"/>
          <p:cNvSpPr txBox="1"/>
          <p:nvPr/>
        </p:nvSpPr>
        <p:spPr>
          <a:xfrm>
            <a:off x="249377" y="5157192"/>
            <a:ext cx="865249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3200" dirty="0" err="1" smtClean="0">
                <a:solidFill>
                  <a:srgbClr val="FF0000"/>
                </a:solidFill>
                <a:latin typeface="Aharoni" pitchFamily="2" charset="-79"/>
                <a:cs typeface="Aharoni" pitchFamily="2" charset="-79"/>
              </a:rPr>
              <a:t>Because</a:t>
            </a:r>
            <a:r>
              <a:rPr lang="es-CL" sz="3200" dirty="0" smtClean="0">
                <a:solidFill>
                  <a:srgbClr val="FF0000"/>
                </a:solidFill>
                <a:latin typeface="Aharoni" pitchFamily="2" charset="-79"/>
                <a:cs typeface="Aharoni" pitchFamily="2" charset="-79"/>
              </a:rPr>
              <a:t> </a:t>
            </a:r>
            <a:r>
              <a:rPr lang="es-CL" sz="3200" dirty="0" err="1" smtClean="0">
                <a:solidFill>
                  <a:srgbClr val="FF0000"/>
                </a:solidFill>
                <a:latin typeface="Aharoni" pitchFamily="2" charset="-79"/>
                <a:cs typeface="Aharoni" pitchFamily="2" charset="-79"/>
              </a:rPr>
              <a:t>it</a:t>
            </a:r>
            <a:r>
              <a:rPr lang="es-CL" sz="3200" dirty="0" smtClean="0">
                <a:solidFill>
                  <a:srgbClr val="FF0000"/>
                </a:solidFill>
                <a:latin typeface="Aharoni" pitchFamily="2" charset="-79"/>
                <a:cs typeface="Aharoni" pitchFamily="2" charset="-79"/>
              </a:rPr>
              <a:t> </a:t>
            </a:r>
            <a:r>
              <a:rPr lang="es-CL" sz="3200" dirty="0" err="1" smtClean="0">
                <a:solidFill>
                  <a:srgbClr val="FF0000"/>
                </a:solidFill>
                <a:latin typeface="Aharoni" pitchFamily="2" charset="-79"/>
                <a:cs typeface="Aharoni" pitchFamily="2" charset="-79"/>
              </a:rPr>
              <a:t>published</a:t>
            </a:r>
            <a:r>
              <a:rPr lang="es-CL" sz="3200" dirty="0" smtClean="0">
                <a:solidFill>
                  <a:srgbClr val="FF0000"/>
                </a:solidFill>
                <a:latin typeface="Aharoni" pitchFamily="2" charset="-79"/>
                <a:cs typeface="Aharoni" pitchFamily="2" charset="-79"/>
              </a:rPr>
              <a:t> </a:t>
            </a:r>
            <a:r>
              <a:rPr lang="es-CL" sz="3200" dirty="0" err="1" smtClean="0">
                <a:solidFill>
                  <a:srgbClr val="FF0000"/>
                </a:solidFill>
                <a:latin typeface="Aharoni" pitchFamily="2" charset="-79"/>
                <a:cs typeface="Aharoni" pitchFamily="2" charset="-79"/>
              </a:rPr>
              <a:t>its</a:t>
            </a:r>
            <a:r>
              <a:rPr lang="es-CL" sz="3200" dirty="0" smtClean="0">
                <a:solidFill>
                  <a:srgbClr val="FF0000"/>
                </a:solidFill>
                <a:latin typeface="Aharoni" pitchFamily="2" charset="-79"/>
                <a:cs typeface="Aharoni" pitchFamily="2" charset="-79"/>
              </a:rPr>
              <a:t> </a:t>
            </a:r>
            <a:r>
              <a:rPr lang="es-CL" sz="3200" dirty="0" err="1" smtClean="0">
                <a:solidFill>
                  <a:srgbClr val="FF0000"/>
                </a:solidFill>
                <a:latin typeface="Aharoni" pitchFamily="2" charset="-79"/>
                <a:cs typeface="Aharoni" pitchFamily="2" charset="-79"/>
              </a:rPr>
              <a:t>own</a:t>
            </a:r>
            <a:r>
              <a:rPr lang="es-CL" sz="3200" dirty="0" smtClean="0">
                <a:solidFill>
                  <a:srgbClr val="FF0000"/>
                </a:solidFill>
                <a:latin typeface="Aharoni" pitchFamily="2" charset="-79"/>
                <a:cs typeface="Aharoni" pitchFamily="2" charset="-79"/>
              </a:rPr>
              <a:t> </a:t>
            </a:r>
            <a:r>
              <a:rPr lang="es-CL" sz="3200" dirty="0" err="1" smtClean="0">
                <a:solidFill>
                  <a:srgbClr val="FF0000"/>
                </a:solidFill>
                <a:latin typeface="Aharoni" pitchFamily="2" charset="-79"/>
                <a:cs typeface="Aharoni" pitchFamily="2" charset="-79"/>
              </a:rPr>
              <a:t>student</a:t>
            </a:r>
            <a:r>
              <a:rPr lang="es-CL" sz="3200" dirty="0" smtClean="0">
                <a:solidFill>
                  <a:srgbClr val="FF0000"/>
                </a:solidFill>
                <a:latin typeface="Aharoni" pitchFamily="2" charset="-79"/>
                <a:cs typeface="Aharoni" pitchFamily="2" charset="-79"/>
              </a:rPr>
              <a:t> </a:t>
            </a:r>
            <a:r>
              <a:rPr lang="es-CL" sz="3200" dirty="0" err="1" smtClean="0">
                <a:solidFill>
                  <a:srgbClr val="FF0000"/>
                </a:solidFill>
                <a:latin typeface="Aharoni" pitchFamily="2" charset="-79"/>
                <a:cs typeface="Aharoni" pitchFamily="2" charset="-79"/>
              </a:rPr>
              <a:t>directory</a:t>
            </a:r>
            <a:r>
              <a:rPr lang="es-CL" sz="3200" dirty="0" smtClean="0">
                <a:solidFill>
                  <a:srgbClr val="FF0000"/>
                </a:solidFill>
                <a:latin typeface="Aharoni" pitchFamily="2" charset="-79"/>
                <a:cs typeface="Aharoni" pitchFamily="2" charset="-79"/>
              </a:rPr>
              <a:t> «</a:t>
            </a:r>
            <a:r>
              <a:rPr lang="es-CL" sz="3200" dirty="0" err="1" smtClean="0">
                <a:solidFill>
                  <a:srgbClr val="FF0000"/>
                </a:solidFill>
                <a:latin typeface="Aharoni" pitchFamily="2" charset="-79"/>
                <a:cs typeface="Aharoni" pitchFamily="2" charset="-79"/>
              </a:rPr>
              <a:t>the</a:t>
            </a:r>
            <a:r>
              <a:rPr lang="es-CL" sz="3200" dirty="0" smtClean="0">
                <a:solidFill>
                  <a:srgbClr val="FF0000"/>
                </a:solidFill>
                <a:latin typeface="Aharoni" pitchFamily="2" charset="-79"/>
                <a:cs typeface="Aharoni" pitchFamily="2" charset="-79"/>
              </a:rPr>
              <a:t> </a:t>
            </a:r>
            <a:r>
              <a:rPr lang="es-CL" sz="3200" dirty="0" err="1" smtClean="0">
                <a:solidFill>
                  <a:srgbClr val="FF0000"/>
                </a:solidFill>
                <a:latin typeface="Aharoni" pitchFamily="2" charset="-79"/>
                <a:cs typeface="Aharoni" pitchFamily="2" charset="-79"/>
              </a:rPr>
              <a:t>photo</a:t>
            </a:r>
            <a:r>
              <a:rPr lang="es-CL" sz="3200" dirty="0" smtClean="0">
                <a:solidFill>
                  <a:srgbClr val="FF0000"/>
                </a:solidFill>
                <a:latin typeface="Aharoni" pitchFamily="2" charset="-79"/>
                <a:cs typeface="Aharoni" pitchFamily="2" charset="-79"/>
              </a:rPr>
              <a:t> </a:t>
            </a:r>
            <a:r>
              <a:rPr lang="es-CL" sz="3200" dirty="0" err="1" smtClean="0">
                <a:solidFill>
                  <a:srgbClr val="FF0000"/>
                </a:solidFill>
                <a:latin typeface="Aharoni" pitchFamily="2" charset="-79"/>
                <a:cs typeface="Aharoni" pitchFamily="2" charset="-79"/>
              </a:rPr>
              <a:t>address</a:t>
            </a:r>
            <a:r>
              <a:rPr lang="es-CL" sz="3200" dirty="0" smtClean="0">
                <a:solidFill>
                  <a:srgbClr val="FF0000"/>
                </a:solidFill>
                <a:latin typeface="Aharoni" pitchFamily="2" charset="-79"/>
                <a:cs typeface="Aharoni" pitchFamily="2" charset="-79"/>
              </a:rPr>
              <a:t> </a:t>
            </a:r>
            <a:r>
              <a:rPr lang="es-CL" sz="3200" dirty="0" err="1" smtClean="0">
                <a:solidFill>
                  <a:srgbClr val="FF0000"/>
                </a:solidFill>
                <a:latin typeface="Aharoni" pitchFamily="2" charset="-79"/>
                <a:cs typeface="Aharoni" pitchFamily="2" charset="-79"/>
              </a:rPr>
              <a:t>book</a:t>
            </a:r>
            <a:r>
              <a:rPr lang="es-CL" sz="3200" dirty="0" smtClean="0">
                <a:solidFill>
                  <a:srgbClr val="FF0000"/>
                </a:solidFill>
                <a:latin typeface="Aharoni" pitchFamily="2" charset="-79"/>
                <a:cs typeface="Aharoni" pitchFamily="2" charset="-79"/>
              </a:rPr>
              <a:t>», and </a:t>
            </a:r>
            <a:r>
              <a:rPr lang="es-CL" sz="3200" dirty="0" err="1" smtClean="0">
                <a:solidFill>
                  <a:srgbClr val="FF0000"/>
                </a:solidFill>
                <a:latin typeface="Aharoni" pitchFamily="2" charset="-79"/>
                <a:cs typeface="Aharoni" pitchFamily="2" charset="-79"/>
              </a:rPr>
              <a:t>this</a:t>
            </a:r>
            <a:r>
              <a:rPr lang="es-CL" sz="3200" dirty="0" smtClean="0">
                <a:solidFill>
                  <a:srgbClr val="FF0000"/>
                </a:solidFill>
                <a:latin typeface="Aharoni" pitchFamily="2" charset="-79"/>
                <a:cs typeface="Aharoni" pitchFamily="2" charset="-79"/>
              </a:rPr>
              <a:t> </a:t>
            </a:r>
            <a:r>
              <a:rPr lang="es-CL" sz="3200" dirty="0" err="1" smtClean="0">
                <a:solidFill>
                  <a:srgbClr val="FF0000"/>
                </a:solidFill>
                <a:latin typeface="Aharoni" pitchFamily="2" charset="-79"/>
                <a:cs typeface="Aharoni" pitchFamily="2" charset="-79"/>
              </a:rPr>
              <a:t>is</a:t>
            </a:r>
            <a:r>
              <a:rPr lang="es-CL" sz="3200" dirty="0" smtClean="0">
                <a:solidFill>
                  <a:srgbClr val="FF0000"/>
                </a:solidFill>
                <a:latin typeface="Aharoni" pitchFamily="2" charset="-79"/>
                <a:cs typeface="Aharoni" pitchFamily="2" charset="-79"/>
              </a:rPr>
              <a:t> </a:t>
            </a:r>
            <a:r>
              <a:rPr lang="es-CL" sz="3200" dirty="0" err="1" smtClean="0">
                <a:solidFill>
                  <a:srgbClr val="FF0000"/>
                </a:solidFill>
                <a:latin typeface="Aharoni" pitchFamily="2" charset="-79"/>
                <a:cs typeface="Aharoni" pitchFamily="2" charset="-79"/>
              </a:rPr>
              <a:t>now</a:t>
            </a:r>
            <a:r>
              <a:rPr lang="es-CL" sz="3200" dirty="0" smtClean="0">
                <a:solidFill>
                  <a:srgbClr val="FF0000"/>
                </a:solidFill>
                <a:latin typeface="Aharoni" pitchFamily="2" charset="-79"/>
                <a:cs typeface="Aharoni" pitchFamily="2" charset="-79"/>
              </a:rPr>
              <a:t> </a:t>
            </a:r>
            <a:r>
              <a:rPr lang="es-CL" sz="3200" dirty="0" err="1" smtClean="0">
                <a:solidFill>
                  <a:srgbClr val="FF0000"/>
                </a:solidFill>
                <a:latin typeface="Aharoni" pitchFamily="2" charset="-79"/>
                <a:cs typeface="Aharoni" pitchFamily="2" charset="-79"/>
              </a:rPr>
              <a:t>known</a:t>
            </a:r>
            <a:r>
              <a:rPr lang="es-CL" sz="3200" dirty="0" smtClean="0">
                <a:solidFill>
                  <a:srgbClr val="FF0000"/>
                </a:solidFill>
                <a:latin typeface="Aharoni" pitchFamily="2" charset="-79"/>
                <a:cs typeface="Aharoni" pitchFamily="2" charset="-79"/>
              </a:rPr>
              <a:t> as </a:t>
            </a:r>
            <a:r>
              <a:rPr lang="es-CL" sz="3200" dirty="0" err="1" smtClean="0">
                <a:solidFill>
                  <a:srgbClr val="FF0000"/>
                </a:solidFill>
                <a:latin typeface="Aharoni" pitchFamily="2" charset="-79"/>
                <a:cs typeface="Aharoni" pitchFamily="2" charset="-79"/>
              </a:rPr>
              <a:t>facebook</a:t>
            </a:r>
            <a:endParaRPr lang="es-CL" sz="3200" dirty="0">
              <a:solidFill>
                <a:srgbClr val="FF0000"/>
              </a:solidFill>
              <a:latin typeface="Aharoni" pitchFamily="2" charset="-79"/>
              <a:cs typeface="Aharoni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40541667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3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3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63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63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63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63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5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205" y="26490"/>
            <a:ext cx="4128991" cy="83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41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32" y="842958"/>
            <a:ext cx="1560803" cy="5698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41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3" y="976010"/>
            <a:ext cx="5832649" cy="2982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414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1" y="1412775"/>
            <a:ext cx="7690455" cy="6480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415" name="Picture 7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1" y="2132856"/>
            <a:ext cx="8651010" cy="40324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3 CuadroTexto"/>
          <p:cNvSpPr txBox="1"/>
          <p:nvPr/>
        </p:nvSpPr>
        <p:spPr>
          <a:xfrm>
            <a:off x="6660232" y="188640"/>
            <a:ext cx="15121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dirty="0" smtClean="0"/>
              <a:t>Page 12</a:t>
            </a:r>
            <a:endParaRPr lang="es-CL" dirty="0"/>
          </a:p>
        </p:txBody>
      </p:sp>
      <p:sp>
        <p:nvSpPr>
          <p:cNvPr id="3" name="2 CuadroTexto"/>
          <p:cNvSpPr txBox="1"/>
          <p:nvPr/>
        </p:nvSpPr>
        <p:spPr>
          <a:xfrm>
            <a:off x="467544" y="3861048"/>
            <a:ext cx="50405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4000" dirty="0" smtClean="0">
                <a:latin typeface="Aharoni" pitchFamily="2" charset="-79"/>
                <a:cs typeface="Aharoni" pitchFamily="2" charset="-79"/>
              </a:rPr>
              <a:t>b</a:t>
            </a:r>
            <a:endParaRPr lang="es-CL" sz="4000" dirty="0"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5" name="4 CuadroTexto"/>
          <p:cNvSpPr txBox="1"/>
          <p:nvPr/>
        </p:nvSpPr>
        <p:spPr>
          <a:xfrm>
            <a:off x="446891" y="4565868"/>
            <a:ext cx="72008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4000" dirty="0" smtClean="0">
                <a:latin typeface="Aharoni" pitchFamily="2" charset="-79"/>
                <a:cs typeface="Aharoni" pitchFamily="2" charset="-79"/>
              </a:rPr>
              <a:t>d</a:t>
            </a:r>
            <a:endParaRPr lang="es-CL" sz="4000" dirty="0"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6" name="5 CuadroTexto"/>
          <p:cNvSpPr txBox="1"/>
          <p:nvPr/>
        </p:nvSpPr>
        <p:spPr>
          <a:xfrm>
            <a:off x="466683" y="5013176"/>
            <a:ext cx="7714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4000" dirty="0" smtClean="0">
                <a:latin typeface="Aharoni" pitchFamily="2" charset="-79"/>
                <a:cs typeface="Aharoni" pitchFamily="2" charset="-79"/>
              </a:rPr>
              <a:t>c</a:t>
            </a:r>
            <a:endParaRPr lang="es-CL" sz="4000" dirty="0"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7" name="6 CuadroTexto"/>
          <p:cNvSpPr txBox="1"/>
          <p:nvPr/>
        </p:nvSpPr>
        <p:spPr>
          <a:xfrm>
            <a:off x="446891" y="5589240"/>
            <a:ext cx="72008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4000" dirty="0" smtClean="0">
                <a:latin typeface="Aharoni" pitchFamily="2" charset="-79"/>
                <a:cs typeface="Aharoni" pitchFamily="2" charset="-79"/>
              </a:rPr>
              <a:t>a</a:t>
            </a:r>
            <a:endParaRPr lang="es-CL" sz="4000" dirty="0">
              <a:latin typeface="Aharoni" pitchFamily="2" charset="-79"/>
              <a:cs typeface="Aharoni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24089112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74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74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74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74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74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74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74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74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74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74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P spid="7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343" y="129170"/>
            <a:ext cx="8547544" cy="8640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843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370" y="969776"/>
            <a:ext cx="8795118" cy="58882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3 CuadroTexto"/>
          <p:cNvSpPr txBox="1"/>
          <p:nvPr/>
        </p:nvSpPr>
        <p:spPr>
          <a:xfrm>
            <a:off x="8000141" y="0"/>
            <a:ext cx="10801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dirty="0" smtClean="0"/>
              <a:t>Page 12</a:t>
            </a:r>
            <a:endParaRPr lang="es-CL" dirty="0"/>
          </a:p>
        </p:txBody>
      </p:sp>
      <p:sp>
        <p:nvSpPr>
          <p:cNvPr id="2" name="1 CuadroTexto"/>
          <p:cNvSpPr txBox="1"/>
          <p:nvPr/>
        </p:nvSpPr>
        <p:spPr>
          <a:xfrm>
            <a:off x="467544" y="1412776"/>
            <a:ext cx="807265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3600" dirty="0" err="1" smtClean="0">
                <a:solidFill>
                  <a:srgbClr val="FF0000"/>
                </a:solidFill>
                <a:latin typeface="Aharoni" pitchFamily="2" charset="-79"/>
                <a:cs typeface="Aharoni" pitchFamily="2" charset="-79"/>
              </a:rPr>
              <a:t>It</a:t>
            </a:r>
            <a:r>
              <a:rPr lang="es-CL" sz="3600" dirty="0" smtClean="0">
                <a:solidFill>
                  <a:srgbClr val="FF0000"/>
                </a:solidFill>
                <a:latin typeface="Aharoni" pitchFamily="2" charset="-79"/>
                <a:cs typeface="Aharoni" pitchFamily="2" charset="-79"/>
              </a:rPr>
              <a:t> </a:t>
            </a:r>
            <a:r>
              <a:rPr lang="es-CL" sz="3600" dirty="0" err="1" smtClean="0">
                <a:solidFill>
                  <a:srgbClr val="FF0000"/>
                </a:solidFill>
                <a:latin typeface="Aharoni" pitchFamily="2" charset="-79"/>
                <a:cs typeface="Aharoni" pitchFamily="2" charset="-79"/>
              </a:rPr>
              <a:t>is</a:t>
            </a:r>
            <a:r>
              <a:rPr lang="es-CL" sz="3600" dirty="0" smtClean="0">
                <a:solidFill>
                  <a:srgbClr val="FF0000"/>
                </a:solidFill>
                <a:latin typeface="Aharoni" pitchFamily="2" charset="-79"/>
                <a:cs typeface="Aharoni" pitchFamily="2" charset="-79"/>
              </a:rPr>
              <a:t> </a:t>
            </a:r>
            <a:r>
              <a:rPr lang="es-CL" sz="3600" dirty="0" err="1" smtClean="0">
                <a:solidFill>
                  <a:srgbClr val="FF0000"/>
                </a:solidFill>
                <a:latin typeface="Aharoni" pitchFamily="2" charset="-79"/>
                <a:cs typeface="Aharoni" pitchFamily="2" charset="-79"/>
              </a:rPr>
              <a:t>the</a:t>
            </a:r>
            <a:r>
              <a:rPr lang="es-CL" sz="3600" dirty="0" smtClean="0">
                <a:solidFill>
                  <a:srgbClr val="FF0000"/>
                </a:solidFill>
                <a:latin typeface="Aharoni" pitchFamily="2" charset="-79"/>
                <a:cs typeface="Aharoni" pitchFamily="2" charset="-79"/>
              </a:rPr>
              <a:t> </a:t>
            </a:r>
            <a:r>
              <a:rPr lang="es-CL" sz="3600" dirty="0" err="1" smtClean="0">
                <a:solidFill>
                  <a:srgbClr val="FF0000"/>
                </a:solidFill>
                <a:latin typeface="Aharoni" pitchFamily="2" charset="-79"/>
                <a:cs typeface="Aharoni" pitchFamily="2" charset="-79"/>
              </a:rPr>
              <a:t>first</a:t>
            </a:r>
            <a:r>
              <a:rPr lang="es-CL" sz="3600" dirty="0" smtClean="0">
                <a:solidFill>
                  <a:srgbClr val="FF0000"/>
                </a:solidFill>
                <a:latin typeface="Aharoni" pitchFamily="2" charset="-79"/>
                <a:cs typeface="Aharoni" pitchFamily="2" charset="-79"/>
              </a:rPr>
              <a:t> </a:t>
            </a:r>
            <a:r>
              <a:rPr lang="es-CL" sz="3600" dirty="0" err="1" smtClean="0">
                <a:solidFill>
                  <a:srgbClr val="FF0000"/>
                </a:solidFill>
                <a:latin typeface="Aharoni" pitchFamily="2" charset="-79"/>
                <a:cs typeface="Aharoni" pitchFamily="2" charset="-79"/>
              </a:rPr>
              <a:t>experiment</a:t>
            </a:r>
            <a:r>
              <a:rPr lang="es-CL" sz="3600" dirty="0" smtClean="0">
                <a:solidFill>
                  <a:srgbClr val="FF0000"/>
                </a:solidFill>
                <a:latin typeface="Aharoni" pitchFamily="2" charset="-79"/>
                <a:cs typeface="Aharoni" pitchFamily="2" charset="-79"/>
              </a:rPr>
              <a:t> </a:t>
            </a:r>
            <a:r>
              <a:rPr lang="es-CL" sz="3600" dirty="0" err="1" smtClean="0">
                <a:solidFill>
                  <a:srgbClr val="FF0000"/>
                </a:solidFill>
                <a:latin typeface="Aharoni" pitchFamily="2" charset="-79"/>
                <a:cs typeface="Aharoni" pitchFamily="2" charset="-79"/>
              </a:rPr>
              <a:t>they</a:t>
            </a:r>
            <a:r>
              <a:rPr lang="es-CL" sz="3600" dirty="0" smtClean="0">
                <a:solidFill>
                  <a:srgbClr val="FF0000"/>
                </a:solidFill>
                <a:latin typeface="Aharoni" pitchFamily="2" charset="-79"/>
                <a:cs typeface="Aharoni" pitchFamily="2" charset="-79"/>
              </a:rPr>
              <a:t> </a:t>
            </a:r>
            <a:r>
              <a:rPr lang="es-CL" sz="3600" dirty="0" err="1" smtClean="0">
                <a:solidFill>
                  <a:srgbClr val="FF0000"/>
                </a:solidFill>
                <a:latin typeface="Aharoni" pitchFamily="2" charset="-79"/>
                <a:cs typeface="Aharoni" pitchFamily="2" charset="-79"/>
              </a:rPr>
              <a:t>have</a:t>
            </a:r>
            <a:r>
              <a:rPr lang="es-CL" sz="3600" dirty="0" smtClean="0">
                <a:solidFill>
                  <a:srgbClr val="FF0000"/>
                </a:solidFill>
                <a:latin typeface="Aharoni" pitchFamily="2" charset="-79"/>
                <a:cs typeface="Aharoni" pitchFamily="2" charset="-79"/>
              </a:rPr>
              <a:t> </a:t>
            </a:r>
            <a:r>
              <a:rPr lang="es-CL" sz="3600" dirty="0" err="1" smtClean="0">
                <a:solidFill>
                  <a:srgbClr val="FF0000"/>
                </a:solidFill>
                <a:latin typeface="Aharoni" pitchFamily="2" charset="-79"/>
                <a:cs typeface="Aharoni" pitchFamily="2" charset="-79"/>
              </a:rPr>
              <a:t>made</a:t>
            </a:r>
            <a:r>
              <a:rPr lang="es-CL" sz="3600" dirty="0" smtClean="0">
                <a:solidFill>
                  <a:srgbClr val="FF0000"/>
                </a:solidFill>
                <a:latin typeface="Aharoni" pitchFamily="2" charset="-79"/>
                <a:cs typeface="Aharoni" pitchFamily="2" charset="-79"/>
              </a:rPr>
              <a:t> of </a:t>
            </a:r>
            <a:r>
              <a:rPr lang="es-CL" sz="3600" dirty="0" err="1" smtClean="0">
                <a:solidFill>
                  <a:srgbClr val="FF0000"/>
                </a:solidFill>
                <a:latin typeface="Aharoni" pitchFamily="2" charset="-79"/>
                <a:cs typeface="Aharoni" pitchFamily="2" charset="-79"/>
              </a:rPr>
              <a:t>this</a:t>
            </a:r>
            <a:r>
              <a:rPr lang="es-CL" sz="3600" dirty="0" smtClean="0">
                <a:solidFill>
                  <a:srgbClr val="FF0000"/>
                </a:solidFill>
                <a:latin typeface="Aharoni" pitchFamily="2" charset="-79"/>
                <a:cs typeface="Aharoni" pitchFamily="2" charset="-79"/>
              </a:rPr>
              <a:t> </a:t>
            </a:r>
            <a:r>
              <a:rPr lang="es-CL" sz="3600" dirty="0" err="1" smtClean="0">
                <a:solidFill>
                  <a:srgbClr val="FF0000"/>
                </a:solidFill>
                <a:latin typeface="Aharoni" pitchFamily="2" charset="-79"/>
                <a:cs typeface="Aharoni" pitchFamily="2" charset="-79"/>
              </a:rPr>
              <a:t>type</a:t>
            </a:r>
            <a:endParaRPr lang="es-CL" sz="3600" dirty="0">
              <a:solidFill>
                <a:srgbClr val="FF0000"/>
              </a:solidFill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3" name="2 CuadroTexto"/>
          <p:cNvSpPr txBox="1"/>
          <p:nvPr/>
        </p:nvSpPr>
        <p:spPr>
          <a:xfrm>
            <a:off x="169370" y="3284984"/>
            <a:ext cx="879511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3200" dirty="0" err="1" smtClean="0">
                <a:solidFill>
                  <a:srgbClr val="FF0000"/>
                </a:solidFill>
                <a:latin typeface="Aharoni" pitchFamily="2" charset="-79"/>
                <a:cs typeface="Aharoni" pitchFamily="2" charset="-79"/>
              </a:rPr>
              <a:t>This</a:t>
            </a:r>
            <a:r>
              <a:rPr lang="es-CL" sz="3200" dirty="0" smtClean="0">
                <a:solidFill>
                  <a:srgbClr val="FF0000"/>
                </a:solidFill>
                <a:latin typeface="Aharoni" pitchFamily="2" charset="-79"/>
                <a:cs typeface="Aharoni" pitchFamily="2" charset="-79"/>
              </a:rPr>
              <a:t> </a:t>
            </a:r>
            <a:r>
              <a:rPr lang="es-CL" sz="3200" dirty="0" err="1" smtClean="0">
                <a:solidFill>
                  <a:srgbClr val="FF0000"/>
                </a:solidFill>
                <a:latin typeface="Aharoni" pitchFamily="2" charset="-79"/>
                <a:cs typeface="Aharoni" pitchFamily="2" charset="-79"/>
              </a:rPr>
              <a:t>game</a:t>
            </a:r>
            <a:r>
              <a:rPr lang="es-CL" sz="3200" dirty="0" smtClean="0">
                <a:solidFill>
                  <a:srgbClr val="FF0000"/>
                </a:solidFill>
                <a:latin typeface="Aharoni" pitchFamily="2" charset="-79"/>
                <a:cs typeface="Aharoni" pitchFamily="2" charset="-79"/>
              </a:rPr>
              <a:t> </a:t>
            </a:r>
            <a:r>
              <a:rPr lang="es-CL" sz="3200" dirty="0" err="1" smtClean="0">
                <a:solidFill>
                  <a:srgbClr val="FF0000"/>
                </a:solidFill>
                <a:latin typeface="Aharoni" pitchFamily="2" charset="-79"/>
                <a:cs typeface="Aharoni" pitchFamily="2" charset="-79"/>
              </a:rPr>
              <a:t>is</a:t>
            </a:r>
            <a:r>
              <a:rPr lang="es-CL" sz="3200" dirty="0" smtClean="0">
                <a:solidFill>
                  <a:srgbClr val="FF0000"/>
                </a:solidFill>
                <a:latin typeface="Aharoni" pitchFamily="2" charset="-79"/>
                <a:cs typeface="Aharoni" pitchFamily="2" charset="-79"/>
              </a:rPr>
              <a:t> </a:t>
            </a:r>
            <a:r>
              <a:rPr lang="es-CL" sz="3200" dirty="0" err="1" smtClean="0">
                <a:solidFill>
                  <a:srgbClr val="FF0000"/>
                </a:solidFill>
                <a:latin typeface="Aharoni" pitchFamily="2" charset="-79"/>
                <a:cs typeface="Aharoni" pitchFamily="2" charset="-79"/>
              </a:rPr>
              <a:t>the</a:t>
            </a:r>
            <a:r>
              <a:rPr lang="es-CL" sz="3200" dirty="0" smtClean="0">
                <a:solidFill>
                  <a:srgbClr val="FF0000"/>
                </a:solidFill>
                <a:latin typeface="Aharoni" pitchFamily="2" charset="-79"/>
                <a:cs typeface="Aharoni" pitchFamily="2" charset="-79"/>
              </a:rPr>
              <a:t> simple </a:t>
            </a:r>
            <a:r>
              <a:rPr lang="es-CL" sz="3200" dirty="0" err="1" smtClean="0">
                <a:solidFill>
                  <a:srgbClr val="FF0000"/>
                </a:solidFill>
                <a:latin typeface="Aharoni" pitchFamily="2" charset="-79"/>
                <a:cs typeface="Aharoni" pitchFamily="2" charset="-79"/>
              </a:rPr>
              <a:t>version</a:t>
            </a:r>
            <a:r>
              <a:rPr lang="es-CL" sz="3200" dirty="0" smtClean="0">
                <a:solidFill>
                  <a:srgbClr val="FF0000"/>
                </a:solidFill>
                <a:latin typeface="Aharoni" pitchFamily="2" charset="-79"/>
                <a:cs typeface="Aharoni" pitchFamily="2" charset="-79"/>
              </a:rPr>
              <a:t> of </a:t>
            </a:r>
            <a:r>
              <a:rPr lang="es-CL" sz="3200" dirty="0" err="1" smtClean="0">
                <a:solidFill>
                  <a:srgbClr val="FF0000"/>
                </a:solidFill>
                <a:latin typeface="Aharoni" pitchFamily="2" charset="-79"/>
                <a:cs typeface="Aharoni" pitchFamily="2" charset="-79"/>
              </a:rPr>
              <a:t>the</a:t>
            </a:r>
            <a:r>
              <a:rPr lang="es-CL" sz="3200" dirty="0" smtClean="0">
                <a:solidFill>
                  <a:srgbClr val="FF0000"/>
                </a:solidFill>
                <a:latin typeface="Aharoni" pitchFamily="2" charset="-79"/>
                <a:cs typeface="Aharoni" pitchFamily="2" charset="-79"/>
              </a:rPr>
              <a:t> </a:t>
            </a:r>
            <a:r>
              <a:rPr lang="es-CL" sz="3200" dirty="0" err="1" smtClean="0">
                <a:solidFill>
                  <a:srgbClr val="FF0000"/>
                </a:solidFill>
                <a:latin typeface="Aharoni" pitchFamily="2" charset="-79"/>
                <a:cs typeface="Aharoni" pitchFamily="2" charset="-79"/>
              </a:rPr>
              <a:t>Tetris</a:t>
            </a:r>
            <a:r>
              <a:rPr lang="es-CL" sz="3200" dirty="0" smtClean="0">
                <a:solidFill>
                  <a:srgbClr val="FF0000"/>
                </a:solidFill>
                <a:latin typeface="Aharoni" pitchFamily="2" charset="-79"/>
                <a:cs typeface="Aharoni" pitchFamily="2" charset="-79"/>
              </a:rPr>
              <a:t> </a:t>
            </a:r>
            <a:r>
              <a:rPr lang="es-CL" sz="3200" dirty="0" err="1" smtClean="0">
                <a:solidFill>
                  <a:srgbClr val="FF0000"/>
                </a:solidFill>
                <a:latin typeface="Aharoni" pitchFamily="2" charset="-79"/>
                <a:cs typeface="Aharoni" pitchFamily="2" charset="-79"/>
              </a:rPr>
              <a:t>game</a:t>
            </a:r>
            <a:r>
              <a:rPr lang="es-CL" sz="3200" dirty="0" smtClean="0">
                <a:solidFill>
                  <a:srgbClr val="FF0000"/>
                </a:solidFill>
                <a:latin typeface="Aharoni" pitchFamily="2" charset="-79"/>
                <a:cs typeface="Aharoni" pitchFamily="2" charset="-79"/>
              </a:rPr>
              <a:t>, </a:t>
            </a:r>
            <a:r>
              <a:rPr lang="es-CL" sz="3200" dirty="0" err="1" smtClean="0">
                <a:solidFill>
                  <a:srgbClr val="FF0000"/>
                </a:solidFill>
                <a:latin typeface="Aharoni" pitchFamily="2" charset="-79"/>
                <a:cs typeface="Aharoni" pitchFamily="2" charset="-79"/>
              </a:rPr>
              <a:t>extremely</a:t>
            </a:r>
            <a:r>
              <a:rPr lang="es-CL" sz="3200" dirty="0" smtClean="0">
                <a:solidFill>
                  <a:srgbClr val="FF0000"/>
                </a:solidFill>
                <a:latin typeface="Aharoni" pitchFamily="2" charset="-79"/>
                <a:cs typeface="Aharoni" pitchFamily="2" charset="-79"/>
              </a:rPr>
              <a:t> popular in </a:t>
            </a:r>
            <a:r>
              <a:rPr lang="es-CL" sz="3200" dirty="0" err="1" smtClean="0">
                <a:solidFill>
                  <a:srgbClr val="FF0000"/>
                </a:solidFill>
                <a:latin typeface="Aharoni" pitchFamily="2" charset="-79"/>
                <a:cs typeface="Aharoni" pitchFamily="2" charset="-79"/>
              </a:rPr>
              <a:t>the</a:t>
            </a:r>
            <a:r>
              <a:rPr lang="es-CL" sz="3200" dirty="0" smtClean="0">
                <a:solidFill>
                  <a:srgbClr val="FF0000"/>
                </a:solidFill>
                <a:latin typeface="Aharoni" pitchFamily="2" charset="-79"/>
                <a:cs typeface="Aharoni" pitchFamily="2" charset="-79"/>
              </a:rPr>
              <a:t> 90’s</a:t>
            </a:r>
            <a:endParaRPr lang="es-CL" sz="3200" dirty="0">
              <a:solidFill>
                <a:srgbClr val="FF0000"/>
              </a:solidFill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5" name="4 CuadroTexto"/>
          <p:cNvSpPr txBox="1"/>
          <p:nvPr/>
        </p:nvSpPr>
        <p:spPr>
          <a:xfrm>
            <a:off x="291404" y="5445224"/>
            <a:ext cx="867308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3200" dirty="0" err="1" smtClean="0">
                <a:solidFill>
                  <a:srgbClr val="FF0000"/>
                </a:solidFill>
                <a:latin typeface="Aharoni" pitchFamily="2" charset="-79"/>
                <a:cs typeface="Aharoni" pitchFamily="2" charset="-79"/>
              </a:rPr>
              <a:t>There</a:t>
            </a:r>
            <a:r>
              <a:rPr lang="es-CL" sz="3200" dirty="0" smtClean="0">
                <a:solidFill>
                  <a:srgbClr val="FF0000"/>
                </a:solidFill>
                <a:latin typeface="Aharoni" pitchFamily="2" charset="-79"/>
                <a:cs typeface="Aharoni" pitchFamily="2" charset="-79"/>
              </a:rPr>
              <a:t> </a:t>
            </a:r>
            <a:r>
              <a:rPr lang="es-CL" sz="3200" dirty="0" err="1" smtClean="0">
                <a:solidFill>
                  <a:srgbClr val="FF0000"/>
                </a:solidFill>
                <a:latin typeface="Aharoni" pitchFamily="2" charset="-79"/>
                <a:cs typeface="Aharoni" pitchFamily="2" charset="-79"/>
              </a:rPr>
              <a:t>could</a:t>
            </a:r>
            <a:r>
              <a:rPr lang="es-CL" sz="3200" dirty="0" smtClean="0">
                <a:solidFill>
                  <a:srgbClr val="FF0000"/>
                </a:solidFill>
                <a:latin typeface="Aharoni" pitchFamily="2" charset="-79"/>
                <a:cs typeface="Aharoni" pitchFamily="2" charset="-79"/>
              </a:rPr>
              <a:t> be </a:t>
            </a:r>
            <a:r>
              <a:rPr lang="es-CL" sz="3200" dirty="0" err="1" smtClean="0">
                <a:solidFill>
                  <a:srgbClr val="FF0000"/>
                </a:solidFill>
                <a:latin typeface="Aharoni" pitchFamily="2" charset="-79"/>
                <a:cs typeface="Aharoni" pitchFamily="2" charset="-79"/>
              </a:rPr>
              <a:t>the</a:t>
            </a:r>
            <a:r>
              <a:rPr lang="es-CL" sz="3200" dirty="0" smtClean="0">
                <a:solidFill>
                  <a:srgbClr val="FF0000"/>
                </a:solidFill>
                <a:latin typeface="Aharoni" pitchFamily="2" charset="-79"/>
                <a:cs typeface="Aharoni" pitchFamily="2" charset="-79"/>
              </a:rPr>
              <a:t> </a:t>
            </a:r>
            <a:r>
              <a:rPr lang="es-CL" sz="3200" dirty="0" err="1" smtClean="0">
                <a:solidFill>
                  <a:srgbClr val="FF0000"/>
                </a:solidFill>
                <a:latin typeface="Aharoni" pitchFamily="2" charset="-79"/>
                <a:cs typeface="Aharoni" pitchFamily="2" charset="-79"/>
              </a:rPr>
              <a:t>possiblity</a:t>
            </a:r>
            <a:r>
              <a:rPr lang="es-CL" sz="3200" dirty="0" smtClean="0">
                <a:solidFill>
                  <a:srgbClr val="FF0000"/>
                </a:solidFill>
                <a:latin typeface="Aharoni" pitchFamily="2" charset="-79"/>
                <a:cs typeface="Aharoni" pitchFamily="2" charset="-79"/>
              </a:rPr>
              <a:t> </a:t>
            </a:r>
            <a:r>
              <a:rPr lang="es-CL" sz="3200" dirty="0" err="1" smtClean="0">
                <a:solidFill>
                  <a:srgbClr val="FF0000"/>
                </a:solidFill>
                <a:latin typeface="Aharoni" pitchFamily="2" charset="-79"/>
                <a:cs typeface="Aharoni" pitchFamily="2" charset="-79"/>
              </a:rPr>
              <a:t>to</a:t>
            </a:r>
            <a:r>
              <a:rPr lang="es-CL" sz="3200" dirty="0" smtClean="0">
                <a:solidFill>
                  <a:srgbClr val="FF0000"/>
                </a:solidFill>
                <a:latin typeface="Aharoni" pitchFamily="2" charset="-79"/>
                <a:cs typeface="Aharoni" pitchFamily="2" charset="-79"/>
              </a:rPr>
              <a:t> </a:t>
            </a:r>
            <a:r>
              <a:rPr lang="es-CL" sz="3200" dirty="0" err="1" smtClean="0">
                <a:solidFill>
                  <a:srgbClr val="FF0000"/>
                </a:solidFill>
                <a:latin typeface="Aharoni" pitchFamily="2" charset="-79"/>
                <a:cs typeface="Aharoni" pitchFamily="2" charset="-79"/>
              </a:rPr>
              <a:t>solve</a:t>
            </a:r>
            <a:r>
              <a:rPr lang="es-CL" sz="3200" dirty="0" smtClean="0">
                <a:solidFill>
                  <a:srgbClr val="FF0000"/>
                </a:solidFill>
                <a:latin typeface="Aharoni" pitchFamily="2" charset="-79"/>
                <a:cs typeface="Aharoni" pitchFamily="2" charset="-79"/>
              </a:rPr>
              <a:t> human </a:t>
            </a:r>
            <a:r>
              <a:rPr lang="es-CL" sz="3200" dirty="0" err="1" smtClean="0">
                <a:solidFill>
                  <a:srgbClr val="FF0000"/>
                </a:solidFill>
                <a:latin typeface="Aharoni" pitchFamily="2" charset="-79"/>
                <a:cs typeface="Aharoni" pitchFamily="2" charset="-79"/>
              </a:rPr>
              <a:t>problems</a:t>
            </a:r>
            <a:r>
              <a:rPr lang="es-CL" sz="3200" dirty="0" smtClean="0">
                <a:solidFill>
                  <a:srgbClr val="FF0000"/>
                </a:solidFill>
                <a:latin typeface="Aharoni" pitchFamily="2" charset="-79"/>
                <a:cs typeface="Aharoni" pitchFamily="2" charset="-79"/>
              </a:rPr>
              <a:t> </a:t>
            </a:r>
            <a:r>
              <a:rPr lang="es-CL" sz="3200" dirty="0" err="1" smtClean="0">
                <a:solidFill>
                  <a:srgbClr val="FF0000"/>
                </a:solidFill>
                <a:latin typeface="Aharoni" pitchFamily="2" charset="-79"/>
                <a:cs typeface="Aharoni" pitchFamily="2" charset="-79"/>
              </a:rPr>
              <a:t>by</a:t>
            </a:r>
            <a:r>
              <a:rPr lang="es-CL" sz="3200" dirty="0" smtClean="0">
                <a:solidFill>
                  <a:srgbClr val="FF0000"/>
                </a:solidFill>
                <a:latin typeface="Aharoni" pitchFamily="2" charset="-79"/>
                <a:cs typeface="Aharoni" pitchFamily="2" charset="-79"/>
              </a:rPr>
              <a:t> </a:t>
            </a:r>
            <a:r>
              <a:rPr lang="es-CL" sz="3200" dirty="0" err="1" smtClean="0">
                <a:solidFill>
                  <a:srgbClr val="FF0000"/>
                </a:solidFill>
                <a:latin typeface="Aharoni" pitchFamily="2" charset="-79"/>
                <a:cs typeface="Aharoni" pitchFamily="2" charset="-79"/>
              </a:rPr>
              <a:t>connected</a:t>
            </a:r>
            <a:r>
              <a:rPr lang="es-CL" sz="3200" dirty="0" smtClean="0">
                <a:solidFill>
                  <a:srgbClr val="FF0000"/>
                </a:solidFill>
                <a:latin typeface="Aharoni" pitchFamily="2" charset="-79"/>
                <a:cs typeface="Aharoni" pitchFamily="2" charset="-79"/>
              </a:rPr>
              <a:t> </a:t>
            </a:r>
            <a:r>
              <a:rPr lang="es-CL" sz="3200" dirty="0" err="1" smtClean="0">
                <a:solidFill>
                  <a:srgbClr val="FF0000"/>
                </a:solidFill>
                <a:latin typeface="Aharoni" pitchFamily="2" charset="-79"/>
                <a:cs typeface="Aharoni" pitchFamily="2" charset="-79"/>
              </a:rPr>
              <a:t>brains</a:t>
            </a:r>
            <a:r>
              <a:rPr lang="es-CL" sz="3200" dirty="0" smtClean="0">
                <a:solidFill>
                  <a:srgbClr val="FF0000"/>
                </a:solidFill>
                <a:latin typeface="Aharoni" pitchFamily="2" charset="-79"/>
                <a:cs typeface="Aharoni" pitchFamily="2" charset="-79"/>
              </a:rPr>
              <a:t>, in </a:t>
            </a:r>
            <a:r>
              <a:rPr lang="es-CL" sz="3200" dirty="0" err="1" smtClean="0">
                <a:solidFill>
                  <a:srgbClr val="FF0000"/>
                </a:solidFill>
                <a:latin typeface="Aharoni" pitchFamily="2" charset="-79"/>
                <a:cs typeface="Aharoni" pitchFamily="2" charset="-79"/>
              </a:rPr>
              <a:t>the</a:t>
            </a:r>
            <a:r>
              <a:rPr lang="es-CL" sz="3200" dirty="0" smtClean="0">
                <a:solidFill>
                  <a:srgbClr val="FF0000"/>
                </a:solidFill>
                <a:latin typeface="Aharoni" pitchFamily="2" charset="-79"/>
                <a:cs typeface="Aharoni" pitchFamily="2" charset="-79"/>
              </a:rPr>
              <a:t> </a:t>
            </a:r>
            <a:r>
              <a:rPr lang="es-CL" sz="3200" dirty="0" err="1" smtClean="0">
                <a:solidFill>
                  <a:srgbClr val="FF0000"/>
                </a:solidFill>
                <a:latin typeface="Aharoni" pitchFamily="2" charset="-79"/>
                <a:cs typeface="Aharoni" pitchFamily="2" charset="-79"/>
              </a:rPr>
              <a:t>future</a:t>
            </a:r>
            <a:endParaRPr lang="es-CL" sz="3200" dirty="0">
              <a:solidFill>
                <a:srgbClr val="FF0000"/>
              </a:solidFill>
              <a:latin typeface="Aharoni" pitchFamily="2" charset="-79"/>
              <a:cs typeface="Aharoni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31354501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84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84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84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84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5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110603" cy="5653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945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85844"/>
            <a:ext cx="7900306" cy="5760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3 CuadroTexto"/>
          <p:cNvSpPr txBox="1"/>
          <p:nvPr/>
        </p:nvSpPr>
        <p:spPr>
          <a:xfrm>
            <a:off x="7407186" y="98033"/>
            <a:ext cx="10240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dirty="0" smtClean="0"/>
              <a:t>Page 13</a:t>
            </a:r>
            <a:endParaRPr lang="es-CL" dirty="0"/>
          </a:p>
        </p:txBody>
      </p:sp>
      <p:pic>
        <p:nvPicPr>
          <p:cNvPr id="1946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141989"/>
            <a:ext cx="7834655" cy="15669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9461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9481" y="2852936"/>
            <a:ext cx="7735591" cy="16561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9462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0463" y="4725144"/>
            <a:ext cx="8354901" cy="15841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1 CuadroTexto"/>
          <p:cNvSpPr txBox="1"/>
          <p:nvPr/>
        </p:nvSpPr>
        <p:spPr>
          <a:xfrm>
            <a:off x="555301" y="1772816"/>
            <a:ext cx="840918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3600" dirty="0" err="1" smtClean="0">
                <a:solidFill>
                  <a:schemeClr val="accent3"/>
                </a:solidFill>
                <a:latin typeface="Aharoni" pitchFamily="2" charset="-79"/>
                <a:cs typeface="Aharoni" pitchFamily="2" charset="-79"/>
              </a:rPr>
              <a:t>Stories</a:t>
            </a:r>
            <a:r>
              <a:rPr lang="es-CL" sz="3600" dirty="0" smtClean="0">
                <a:solidFill>
                  <a:schemeClr val="accent3"/>
                </a:solidFill>
                <a:latin typeface="Aharoni" pitchFamily="2" charset="-79"/>
                <a:cs typeface="Aharoni" pitchFamily="2" charset="-79"/>
              </a:rPr>
              <a:t> </a:t>
            </a:r>
            <a:r>
              <a:rPr lang="es-CL" sz="3600" dirty="0" err="1" smtClean="0">
                <a:solidFill>
                  <a:schemeClr val="accent3"/>
                </a:solidFill>
                <a:latin typeface="Aharoni" pitchFamily="2" charset="-79"/>
                <a:cs typeface="Aharoni" pitchFamily="2" charset="-79"/>
              </a:rPr>
              <a:t>telling</a:t>
            </a:r>
            <a:r>
              <a:rPr lang="es-CL" sz="3600" dirty="0" smtClean="0">
                <a:solidFill>
                  <a:schemeClr val="accent3"/>
                </a:solidFill>
                <a:latin typeface="Aharoni" pitchFamily="2" charset="-79"/>
                <a:cs typeface="Aharoni" pitchFamily="2" charset="-79"/>
              </a:rPr>
              <a:t> </a:t>
            </a:r>
            <a:r>
              <a:rPr lang="es-CL" sz="3600" dirty="0" err="1" smtClean="0">
                <a:solidFill>
                  <a:schemeClr val="accent3"/>
                </a:solidFill>
                <a:latin typeface="Aharoni" pitchFamily="2" charset="-79"/>
                <a:cs typeface="Aharoni" pitchFamily="2" charset="-79"/>
              </a:rPr>
              <a:t>through</a:t>
            </a:r>
            <a:r>
              <a:rPr lang="es-CL" sz="3600" dirty="0" smtClean="0">
                <a:solidFill>
                  <a:schemeClr val="accent3"/>
                </a:solidFill>
                <a:latin typeface="Aharoni" pitchFamily="2" charset="-79"/>
                <a:cs typeface="Aharoni" pitchFamily="2" charset="-79"/>
              </a:rPr>
              <a:t> social media</a:t>
            </a:r>
            <a:endParaRPr lang="es-CL" sz="3600" dirty="0">
              <a:solidFill>
                <a:schemeClr val="accent3"/>
              </a:solidFill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3" name="2 CuadroTexto"/>
          <p:cNvSpPr txBox="1"/>
          <p:nvPr/>
        </p:nvSpPr>
        <p:spPr>
          <a:xfrm>
            <a:off x="326458" y="3284984"/>
            <a:ext cx="825890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3200" dirty="0" err="1" smtClean="0">
                <a:solidFill>
                  <a:schemeClr val="accent3"/>
                </a:solidFill>
                <a:latin typeface="Aharoni" pitchFamily="2" charset="-79"/>
                <a:cs typeface="Aharoni" pitchFamily="2" charset="-79"/>
              </a:rPr>
              <a:t>Few</a:t>
            </a:r>
            <a:r>
              <a:rPr lang="es-CL" sz="3200" dirty="0" smtClean="0">
                <a:solidFill>
                  <a:schemeClr val="accent3"/>
                </a:solidFill>
                <a:latin typeface="Aharoni" pitchFamily="2" charset="-79"/>
                <a:cs typeface="Aharoni" pitchFamily="2" charset="-79"/>
              </a:rPr>
              <a:t> </a:t>
            </a:r>
            <a:r>
              <a:rPr lang="es-CL" sz="3200" dirty="0" err="1" smtClean="0">
                <a:solidFill>
                  <a:schemeClr val="accent3"/>
                </a:solidFill>
                <a:latin typeface="Aharoni" pitchFamily="2" charset="-79"/>
                <a:cs typeface="Aharoni" pitchFamily="2" charset="-79"/>
              </a:rPr>
              <a:t>lines</a:t>
            </a:r>
            <a:r>
              <a:rPr lang="es-CL" sz="3200" dirty="0" smtClean="0">
                <a:solidFill>
                  <a:schemeClr val="accent3"/>
                </a:solidFill>
                <a:latin typeface="Aharoni" pitchFamily="2" charset="-79"/>
                <a:cs typeface="Aharoni" pitchFamily="2" charset="-79"/>
              </a:rPr>
              <a:t> of </a:t>
            </a:r>
            <a:r>
              <a:rPr lang="es-CL" sz="3200" dirty="0" err="1" smtClean="0">
                <a:solidFill>
                  <a:schemeClr val="accent3"/>
                </a:solidFill>
                <a:latin typeface="Aharoni" pitchFamily="2" charset="-79"/>
                <a:cs typeface="Aharoni" pitchFamily="2" charset="-79"/>
              </a:rPr>
              <a:t>text</a:t>
            </a:r>
            <a:r>
              <a:rPr lang="es-CL" sz="3200" dirty="0" smtClean="0">
                <a:solidFill>
                  <a:schemeClr val="accent3"/>
                </a:solidFill>
                <a:latin typeface="Aharoni" pitchFamily="2" charset="-79"/>
                <a:cs typeface="Aharoni" pitchFamily="2" charset="-79"/>
              </a:rPr>
              <a:t> </a:t>
            </a:r>
            <a:r>
              <a:rPr lang="es-CL" sz="3200" dirty="0" err="1" smtClean="0">
                <a:solidFill>
                  <a:schemeClr val="accent3"/>
                </a:solidFill>
                <a:latin typeface="Aharoni" pitchFamily="2" charset="-79"/>
                <a:cs typeface="Aharoni" pitchFamily="2" charset="-79"/>
              </a:rPr>
              <a:t>used</a:t>
            </a:r>
            <a:r>
              <a:rPr lang="es-CL" sz="3200" dirty="0" smtClean="0">
                <a:solidFill>
                  <a:schemeClr val="accent3"/>
                </a:solidFill>
                <a:latin typeface="Aharoni" pitchFamily="2" charset="-79"/>
                <a:cs typeface="Aharoni" pitchFamily="2" charset="-79"/>
              </a:rPr>
              <a:t> </a:t>
            </a:r>
            <a:r>
              <a:rPr lang="es-CL" sz="3200" dirty="0" err="1" smtClean="0">
                <a:solidFill>
                  <a:schemeClr val="accent3"/>
                </a:solidFill>
                <a:latin typeface="Aharoni" pitchFamily="2" charset="-79"/>
                <a:cs typeface="Aharoni" pitchFamily="2" charset="-79"/>
              </a:rPr>
              <a:t>to</a:t>
            </a:r>
            <a:r>
              <a:rPr lang="es-CL" sz="3200" dirty="0" smtClean="0">
                <a:solidFill>
                  <a:schemeClr val="accent3"/>
                </a:solidFill>
                <a:latin typeface="Aharoni" pitchFamily="2" charset="-79"/>
                <a:cs typeface="Aharoni" pitchFamily="2" charset="-79"/>
              </a:rPr>
              <a:t> </a:t>
            </a:r>
            <a:r>
              <a:rPr lang="es-CL" sz="3200" dirty="0" err="1" smtClean="0">
                <a:solidFill>
                  <a:schemeClr val="accent3"/>
                </a:solidFill>
                <a:latin typeface="Aharoni" pitchFamily="2" charset="-79"/>
                <a:cs typeface="Aharoni" pitchFamily="2" charset="-79"/>
              </a:rPr>
              <a:t>explain</a:t>
            </a:r>
            <a:r>
              <a:rPr lang="es-CL" sz="3200" dirty="0" smtClean="0">
                <a:solidFill>
                  <a:schemeClr val="accent3"/>
                </a:solidFill>
                <a:latin typeface="Aharoni" pitchFamily="2" charset="-79"/>
                <a:cs typeface="Aharoni" pitchFamily="2" charset="-79"/>
              </a:rPr>
              <a:t> </a:t>
            </a:r>
            <a:r>
              <a:rPr lang="es-CL" sz="3200" dirty="0" err="1" smtClean="0">
                <a:solidFill>
                  <a:schemeClr val="accent3"/>
                </a:solidFill>
                <a:latin typeface="Aharoni" pitchFamily="2" charset="-79"/>
                <a:cs typeface="Aharoni" pitchFamily="2" charset="-79"/>
              </a:rPr>
              <a:t>or</a:t>
            </a:r>
            <a:r>
              <a:rPr lang="es-CL" sz="3200" dirty="0" smtClean="0">
                <a:solidFill>
                  <a:schemeClr val="accent3"/>
                </a:solidFill>
                <a:latin typeface="Aharoni" pitchFamily="2" charset="-79"/>
                <a:cs typeface="Aharoni" pitchFamily="2" charset="-79"/>
              </a:rPr>
              <a:t> </a:t>
            </a:r>
            <a:r>
              <a:rPr lang="es-CL" sz="3200" dirty="0" err="1" smtClean="0">
                <a:solidFill>
                  <a:schemeClr val="accent3"/>
                </a:solidFill>
                <a:latin typeface="Aharoni" pitchFamily="2" charset="-79"/>
                <a:cs typeface="Aharoni" pitchFamily="2" charset="-79"/>
              </a:rPr>
              <a:t>elaborate</a:t>
            </a:r>
            <a:r>
              <a:rPr lang="es-CL" sz="3200" dirty="0" smtClean="0">
                <a:solidFill>
                  <a:schemeClr val="accent3"/>
                </a:solidFill>
                <a:latin typeface="Aharoni" pitchFamily="2" charset="-79"/>
                <a:cs typeface="Aharoni" pitchFamily="2" charset="-79"/>
              </a:rPr>
              <a:t> </a:t>
            </a:r>
            <a:r>
              <a:rPr lang="es-CL" sz="3200" dirty="0" err="1" smtClean="0">
                <a:solidFill>
                  <a:schemeClr val="accent3"/>
                </a:solidFill>
                <a:latin typeface="Aharoni" pitchFamily="2" charset="-79"/>
                <a:cs typeface="Aharoni" pitchFamily="2" charset="-79"/>
              </a:rPr>
              <a:t>on</a:t>
            </a:r>
            <a:r>
              <a:rPr lang="es-CL" sz="3200" dirty="0" smtClean="0">
                <a:solidFill>
                  <a:schemeClr val="accent3"/>
                </a:solidFill>
                <a:latin typeface="Aharoni" pitchFamily="2" charset="-79"/>
                <a:cs typeface="Aharoni" pitchFamily="2" charset="-79"/>
              </a:rPr>
              <a:t> </a:t>
            </a:r>
            <a:r>
              <a:rPr lang="es-CL" sz="3200" dirty="0" err="1" smtClean="0">
                <a:solidFill>
                  <a:schemeClr val="accent3"/>
                </a:solidFill>
                <a:latin typeface="Aharoni" pitchFamily="2" charset="-79"/>
                <a:cs typeface="Aharoni" pitchFamily="2" charset="-79"/>
              </a:rPr>
              <a:t>published</a:t>
            </a:r>
            <a:r>
              <a:rPr lang="es-CL" sz="3200" dirty="0" smtClean="0">
                <a:solidFill>
                  <a:schemeClr val="accent3"/>
                </a:solidFill>
                <a:latin typeface="Aharoni" pitchFamily="2" charset="-79"/>
                <a:cs typeface="Aharoni" pitchFamily="2" charset="-79"/>
              </a:rPr>
              <a:t> </a:t>
            </a:r>
            <a:r>
              <a:rPr lang="es-CL" sz="3200" dirty="0" err="1" smtClean="0">
                <a:solidFill>
                  <a:schemeClr val="accent3"/>
                </a:solidFill>
                <a:latin typeface="Aharoni" pitchFamily="2" charset="-79"/>
                <a:cs typeface="Aharoni" pitchFamily="2" charset="-79"/>
              </a:rPr>
              <a:t>photographs</a:t>
            </a:r>
            <a:endParaRPr lang="es-CL" sz="3200" dirty="0">
              <a:solidFill>
                <a:schemeClr val="accent3"/>
              </a:solidFill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5" name="4 CuadroTexto"/>
          <p:cNvSpPr txBox="1"/>
          <p:nvPr/>
        </p:nvSpPr>
        <p:spPr>
          <a:xfrm>
            <a:off x="341764" y="5259902"/>
            <a:ext cx="862272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3200" dirty="0" err="1" smtClean="0">
                <a:solidFill>
                  <a:schemeClr val="accent3"/>
                </a:solidFill>
                <a:latin typeface="Aharoni" pitchFamily="2" charset="-79"/>
                <a:cs typeface="Aharoni" pitchFamily="2" charset="-79"/>
              </a:rPr>
              <a:t>Label</a:t>
            </a:r>
            <a:r>
              <a:rPr lang="es-CL" sz="3200" dirty="0" smtClean="0">
                <a:solidFill>
                  <a:schemeClr val="accent3"/>
                </a:solidFill>
                <a:latin typeface="Aharoni" pitchFamily="2" charset="-79"/>
                <a:cs typeface="Aharoni" pitchFamily="2" charset="-79"/>
              </a:rPr>
              <a:t> </a:t>
            </a:r>
            <a:r>
              <a:rPr lang="es-CL" sz="3200" dirty="0" err="1" smtClean="0">
                <a:solidFill>
                  <a:schemeClr val="accent3"/>
                </a:solidFill>
                <a:latin typeface="Aharoni" pitchFamily="2" charset="-79"/>
                <a:cs typeface="Aharoni" pitchFamily="2" charset="-79"/>
              </a:rPr>
              <a:t>for</a:t>
            </a:r>
            <a:r>
              <a:rPr lang="es-CL" sz="3200" dirty="0" smtClean="0">
                <a:solidFill>
                  <a:schemeClr val="accent3"/>
                </a:solidFill>
                <a:latin typeface="Aharoni" pitchFamily="2" charset="-79"/>
                <a:cs typeface="Aharoni" pitchFamily="2" charset="-79"/>
              </a:rPr>
              <a:t> </a:t>
            </a:r>
            <a:r>
              <a:rPr lang="es-CL" sz="3200" dirty="0" err="1" smtClean="0">
                <a:solidFill>
                  <a:schemeClr val="accent3"/>
                </a:solidFill>
                <a:latin typeface="Aharoni" pitchFamily="2" charset="-79"/>
                <a:cs typeface="Aharoni" pitchFamily="2" charset="-79"/>
              </a:rPr>
              <a:t>content</a:t>
            </a:r>
            <a:r>
              <a:rPr lang="es-CL" sz="3200" dirty="0" smtClean="0">
                <a:solidFill>
                  <a:schemeClr val="accent3"/>
                </a:solidFill>
                <a:latin typeface="Aharoni" pitchFamily="2" charset="-79"/>
                <a:cs typeface="Aharoni" pitchFamily="2" charset="-79"/>
              </a:rPr>
              <a:t>. </a:t>
            </a:r>
            <a:r>
              <a:rPr lang="es-CL" sz="3200" dirty="0" err="1" smtClean="0">
                <a:solidFill>
                  <a:schemeClr val="accent3"/>
                </a:solidFill>
                <a:latin typeface="Aharoni" pitchFamily="2" charset="-79"/>
                <a:cs typeface="Aharoni" pitchFamily="2" charset="-79"/>
              </a:rPr>
              <a:t>It</a:t>
            </a:r>
            <a:r>
              <a:rPr lang="es-CL" sz="3200" dirty="0" smtClean="0">
                <a:solidFill>
                  <a:schemeClr val="accent3"/>
                </a:solidFill>
                <a:latin typeface="Aharoni" pitchFamily="2" charset="-79"/>
                <a:cs typeface="Aharoni" pitchFamily="2" charset="-79"/>
              </a:rPr>
              <a:t> </a:t>
            </a:r>
            <a:r>
              <a:rPr lang="es-CL" sz="3200" dirty="0" err="1" smtClean="0">
                <a:solidFill>
                  <a:schemeClr val="accent3"/>
                </a:solidFill>
                <a:latin typeface="Aharoni" pitchFamily="2" charset="-79"/>
                <a:cs typeface="Aharoni" pitchFamily="2" charset="-79"/>
              </a:rPr>
              <a:t>helps</a:t>
            </a:r>
            <a:r>
              <a:rPr lang="es-CL" sz="3200" dirty="0" smtClean="0">
                <a:solidFill>
                  <a:schemeClr val="accent3"/>
                </a:solidFill>
                <a:latin typeface="Aharoni" pitchFamily="2" charset="-79"/>
                <a:cs typeface="Aharoni" pitchFamily="2" charset="-79"/>
              </a:rPr>
              <a:t> </a:t>
            </a:r>
            <a:r>
              <a:rPr lang="es-CL" sz="3200" dirty="0" err="1" smtClean="0">
                <a:solidFill>
                  <a:schemeClr val="accent3"/>
                </a:solidFill>
                <a:latin typeface="Aharoni" pitchFamily="2" charset="-79"/>
                <a:cs typeface="Aharoni" pitchFamily="2" charset="-79"/>
              </a:rPr>
              <a:t>others</a:t>
            </a:r>
            <a:r>
              <a:rPr lang="es-CL" sz="3200" dirty="0" smtClean="0">
                <a:solidFill>
                  <a:schemeClr val="accent3"/>
                </a:solidFill>
                <a:latin typeface="Aharoni" pitchFamily="2" charset="-79"/>
                <a:cs typeface="Aharoni" pitchFamily="2" charset="-79"/>
              </a:rPr>
              <a:t> </a:t>
            </a:r>
            <a:r>
              <a:rPr lang="es-CL" sz="3200" dirty="0" err="1" smtClean="0">
                <a:solidFill>
                  <a:schemeClr val="accent3"/>
                </a:solidFill>
                <a:latin typeface="Aharoni" pitchFamily="2" charset="-79"/>
                <a:cs typeface="Aharoni" pitchFamily="2" charset="-79"/>
              </a:rPr>
              <a:t>who</a:t>
            </a:r>
            <a:r>
              <a:rPr lang="es-CL" sz="3200" dirty="0" smtClean="0">
                <a:solidFill>
                  <a:schemeClr val="accent3"/>
                </a:solidFill>
                <a:latin typeface="Aharoni" pitchFamily="2" charset="-79"/>
                <a:cs typeface="Aharoni" pitchFamily="2" charset="-79"/>
              </a:rPr>
              <a:t> are </a:t>
            </a:r>
            <a:r>
              <a:rPr lang="es-CL" sz="3200" dirty="0" err="1" smtClean="0">
                <a:solidFill>
                  <a:schemeClr val="accent3"/>
                </a:solidFill>
                <a:latin typeface="Aharoni" pitchFamily="2" charset="-79"/>
                <a:cs typeface="Aharoni" pitchFamily="2" charset="-79"/>
              </a:rPr>
              <a:t>interested</a:t>
            </a:r>
            <a:r>
              <a:rPr lang="es-CL" sz="3200" dirty="0" smtClean="0">
                <a:solidFill>
                  <a:schemeClr val="accent3"/>
                </a:solidFill>
                <a:latin typeface="Aharoni" pitchFamily="2" charset="-79"/>
                <a:cs typeface="Aharoni" pitchFamily="2" charset="-79"/>
              </a:rPr>
              <a:t> in a </a:t>
            </a:r>
            <a:r>
              <a:rPr lang="es-CL" sz="3200" dirty="0" err="1" smtClean="0">
                <a:solidFill>
                  <a:schemeClr val="accent3"/>
                </a:solidFill>
                <a:latin typeface="Aharoni" pitchFamily="2" charset="-79"/>
                <a:cs typeface="Aharoni" pitchFamily="2" charset="-79"/>
              </a:rPr>
              <a:t>certain</a:t>
            </a:r>
            <a:r>
              <a:rPr lang="es-CL" sz="3200" dirty="0" smtClean="0">
                <a:solidFill>
                  <a:schemeClr val="accent3"/>
                </a:solidFill>
                <a:latin typeface="Aharoni" pitchFamily="2" charset="-79"/>
                <a:cs typeface="Aharoni" pitchFamily="2" charset="-79"/>
              </a:rPr>
              <a:t> </a:t>
            </a:r>
            <a:r>
              <a:rPr lang="es-CL" sz="3200" dirty="0" err="1" smtClean="0">
                <a:solidFill>
                  <a:schemeClr val="accent3"/>
                </a:solidFill>
                <a:latin typeface="Aharoni" pitchFamily="2" charset="-79"/>
                <a:cs typeface="Aharoni" pitchFamily="2" charset="-79"/>
              </a:rPr>
              <a:t>topic</a:t>
            </a:r>
            <a:r>
              <a:rPr lang="es-CL" sz="3200" dirty="0" smtClean="0">
                <a:solidFill>
                  <a:schemeClr val="accent3"/>
                </a:solidFill>
                <a:latin typeface="Aharoni" pitchFamily="2" charset="-79"/>
                <a:cs typeface="Aharoni" pitchFamily="2" charset="-79"/>
              </a:rPr>
              <a:t>, </a:t>
            </a:r>
            <a:r>
              <a:rPr lang="es-CL" sz="3200" dirty="0" err="1" smtClean="0">
                <a:solidFill>
                  <a:schemeClr val="accent3"/>
                </a:solidFill>
                <a:latin typeface="Aharoni" pitchFamily="2" charset="-79"/>
                <a:cs typeface="Aharoni" pitchFamily="2" charset="-79"/>
              </a:rPr>
              <a:t>quickly</a:t>
            </a:r>
            <a:r>
              <a:rPr lang="es-CL" sz="3200" dirty="0" smtClean="0">
                <a:solidFill>
                  <a:schemeClr val="accent3"/>
                </a:solidFill>
                <a:latin typeface="Aharoni" pitchFamily="2" charset="-79"/>
                <a:cs typeface="Aharoni" pitchFamily="2" charset="-79"/>
              </a:rPr>
              <a:t> </a:t>
            </a:r>
            <a:r>
              <a:rPr lang="es-CL" sz="3200" dirty="0" err="1" smtClean="0">
                <a:solidFill>
                  <a:schemeClr val="accent3"/>
                </a:solidFill>
                <a:latin typeface="Aharoni" pitchFamily="2" charset="-79"/>
                <a:cs typeface="Aharoni" pitchFamily="2" charset="-79"/>
              </a:rPr>
              <a:t>find</a:t>
            </a:r>
            <a:r>
              <a:rPr lang="es-CL" sz="3200" dirty="0" smtClean="0">
                <a:solidFill>
                  <a:schemeClr val="accent3"/>
                </a:solidFill>
                <a:latin typeface="Aharoni" pitchFamily="2" charset="-79"/>
                <a:cs typeface="Aharoni" pitchFamily="2" charset="-79"/>
              </a:rPr>
              <a:t> </a:t>
            </a:r>
            <a:r>
              <a:rPr lang="es-CL" sz="3200" dirty="0" err="1" smtClean="0">
                <a:solidFill>
                  <a:schemeClr val="accent3"/>
                </a:solidFill>
                <a:latin typeface="Aharoni" pitchFamily="2" charset="-79"/>
                <a:cs typeface="Aharoni" pitchFamily="2" charset="-79"/>
              </a:rPr>
              <a:t>content</a:t>
            </a:r>
            <a:r>
              <a:rPr lang="es-CL" sz="3200" dirty="0" smtClean="0">
                <a:solidFill>
                  <a:schemeClr val="accent3"/>
                </a:solidFill>
                <a:latin typeface="Aharoni" pitchFamily="2" charset="-79"/>
                <a:cs typeface="Aharoni" pitchFamily="2" charset="-79"/>
              </a:rPr>
              <a:t> </a:t>
            </a:r>
            <a:r>
              <a:rPr lang="es-CL" sz="3200" dirty="0" err="1" smtClean="0">
                <a:solidFill>
                  <a:schemeClr val="accent3"/>
                </a:solidFill>
                <a:latin typeface="Aharoni" pitchFamily="2" charset="-79"/>
                <a:cs typeface="Aharoni" pitchFamily="2" charset="-79"/>
              </a:rPr>
              <a:t>on</a:t>
            </a:r>
            <a:r>
              <a:rPr lang="es-CL" sz="3200" dirty="0" smtClean="0">
                <a:solidFill>
                  <a:schemeClr val="accent3"/>
                </a:solidFill>
                <a:latin typeface="Aharoni" pitchFamily="2" charset="-79"/>
                <a:cs typeface="Aharoni" pitchFamily="2" charset="-79"/>
              </a:rPr>
              <a:t> </a:t>
            </a:r>
            <a:r>
              <a:rPr lang="es-CL" sz="3200" dirty="0" err="1" smtClean="0">
                <a:solidFill>
                  <a:schemeClr val="accent3"/>
                </a:solidFill>
                <a:latin typeface="Aharoni" pitchFamily="2" charset="-79"/>
                <a:cs typeface="Aharoni" pitchFamily="2" charset="-79"/>
              </a:rPr>
              <a:t>that</a:t>
            </a:r>
            <a:r>
              <a:rPr lang="es-CL" sz="3200" dirty="0" smtClean="0">
                <a:solidFill>
                  <a:schemeClr val="accent3"/>
                </a:solidFill>
                <a:latin typeface="Aharoni" pitchFamily="2" charset="-79"/>
                <a:cs typeface="Aharoni" pitchFamily="2" charset="-79"/>
              </a:rPr>
              <a:t> </a:t>
            </a:r>
            <a:r>
              <a:rPr lang="es-CL" sz="3200" dirty="0" err="1" smtClean="0">
                <a:solidFill>
                  <a:schemeClr val="accent3"/>
                </a:solidFill>
                <a:latin typeface="Aharoni" pitchFamily="2" charset="-79"/>
                <a:cs typeface="Aharoni" pitchFamily="2" charset="-79"/>
              </a:rPr>
              <a:t>topic</a:t>
            </a:r>
            <a:endParaRPr lang="es-CL" sz="3200" dirty="0">
              <a:solidFill>
                <a:schemeClr val="accent3"/>
              </a:solidFill>
              <a:latin typeface="Aharoni" pitchFamily="2" charset="-79"/>
              <a:cs typeface="Aharoni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8452822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94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94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94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94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94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94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94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94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94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94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5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555" y="326554"/>
            <a:ext cx="7421060" cy="8640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48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20580" y="608484"/>
            <a:ext cx="1164332" cy="5821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3 CuadroTexto"/>
          <p:cNvSpPr txBox="1"/>
          <p:nvPr/>
        </p:nvSpPr>
        <p:spPr>
          <a:xfrm>
            <a:off x="7668344" y="260648"/>
            <a:ext cx="93960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dirty="0" smtClean="0"/>
              <a:t>Page 13</a:t>
            </a:r>
            <a:endParaRPr lang="es-CL" dirty="0"/>
          </a:p>
        </p:txBody>
      </p:sp>
      <p:pic>
        <p:nvPicPr>
          <p:cNvPr id="20484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3" y="1183468"/>
            <a:ext cx="8777409" cy="54858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1 CuadroTexto"/>
          <p:cNvSpPr txBox="1"/>
          <p:nvPr/>
        </p:nvSpPr>
        <p:spPr>
          <a:xfrm>
            <a:off x="971600" y="1484784"/>
            <a:ext cx="698477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3200" dirty="0" err="1" smtClean="0">
                <a:latin typeface="Aharoni" pitchFamily="2" charset="-79"/>
                <a:cs typeface="Aharoni" pitchFamily="2" charset="-79"/>
              </a:rPr>
              <a:t>You</a:t>
            </a:r>
            <a:r>
              <a:rPr lang="es-CL" sz="3200" dirty="0" smtClean="0">
                <a:latin typeface="Aharoni" pitchFamily="2" charset="-79"/>
                <a:cs typeface="Aharoni" pitchFamily="2" charset="-79"/>
              </a:rPr>
              <a:t> </a:t>
            </a:r>
            <a:r>
              <a:rPr lang="es-CL" sz="3200" dirty="0" err="1" smtClean="0">
                <a:latin typeface="Aharoni" pitchFamily="2" charset="-79"/>
                <a:cs typeface="Aharoni" pitchFamily="2" charset="-79"/>
              </a:rPr>
              <a:t>should</a:t>
            </a:r>
            <a:r>
              <a:rPr lang="es-CL" sz="3200" dirty="0" smtClean="0">
                <a:latin typeface="Aharoni" pitchFamily="2" charset="-79"/>
                <a:cs typeface="Aharoni" pitchFamily="2" charset="-79"/>
              </a:rPr>
              <a:t> use </a:t>
            </a:r>
            <a:r>
              <a:rPr lang="es-CL" sz="3200" dirty="0" err="1" smtClean="0">
                <a:latin typeface="Aharoni" pitchFamily="2" charset="-79"/>
                <a:cs typeface="Aharoni" pitchFamily="2" charset="-79"/>
              </a:rPr>
              <a:t>your</a:t>
            </a:r>
            <a:r>
              <a:rPr lang="es-CL" sz="3200" dirty="0" smtClean="0">
                <a:latin typeface="Aharoni" pitchFamily="2" charset="-79"/>
                <a:cs typeface="Aharoni" pitchFamily="2" charset="-79"/>
              </a:rPr>
              <a:t> </a:t>
            </a:r>
            <a:r>
              <a:rPr lang="es-CL" sz="3200" dirty="0" err="1" smtClean="0">
                <a:latin typeface="Aharoni" pitchFamily="2" charset="-79"/>
                <a:cs typeface="Aharoni" pitchFamily="2" charset="-79"/>
              </a:rPr>
              <a:t>own</a:t>
            </a:r>
            <a:r>
              <a:rPr lang="es-CL" sz="3200" dirty="0" smtClean="0">
                <a:latin typeface="Aharoni" pitchFamily="2" charset="-79"/>
                <a:cs typeface="Aharoni" pitchFamily="2" charset="-79"/>
              </a:rPr>
              <a:t> </a:t>
            </a:r>
            <a:r>
              <a:rPr lang="es-CL" sz="3200" dirty="0" err="1" smtClean="0">
                <a:latin typeface="Aharoni" pitchFamily="2" charset="-79"/>
                <a:cs typeface="Aharoni" pitchFamily="2" charset="-79"/>
              </a:rPr>
              <a:t>images</a:t>
            </a:r>
            <a:r>
              <a:rPr lang="es-CL" sz="3200" dirty="0" smtClean="0">
                <a:latin typeface="Aharoni" pitchFamily="2" charset="-79"/>
                <a:cs typeface="Aharoni" pitchFamily="2" charset="-79"/>
              </a:rPr>
              <a:t> </a:t>
            </a:r>
            <a:r>
              <a:rPr lang="es-CL" sz="3200" dirty="0" err="1" smtClean="0">
                <a:latin typeface="Aharoni" pitchFamily="2" charset="-79"/>
                <a:cs typeface="Aharoni" pitchFamily="2" charset="-79"/>
              </a:rPr>
              <a:t>if</a:t>
            </a:r>
            <a:r>
              <a:rPr lang="es-CL" sz="3200" dirty="0" smtClean="0">
                <a:latin typeface="Aharoni" pitchFamily="2" charset="-79"/>
                <a:cs typeface="Aharoni" pitchFamily="2" charset="-79"/>
              </a:rPr>
              <a:t> </a:t>
            </a:r>
            <a:r>
              <a:rPr lang="es-CL" sz="3200" dirty="0" err="1" smtClean="0">
                <a:latin typeface="Aharoni" pitchFamily="2" charset="-79"/>
                <a:cs typeface="Aharoni" pitchFamily="2" charset="-79"/>
              </a:rPr>
              <a:t>possible</a:t>
            </a:r>
            <a:endParaRPr lang="es-CL" sz="3200" dirty="0"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3" name="2 CuadroTexto"/>
          <p:cNvSpPr txBox="1"/>
          <p:nvPr/>
        </p:nvSpPr>
        <p:spPr>
          <a:xfrm>
            <a:off x="827583" y="3140968"/>
            <a:ext cx="7310561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2800" dirty="0" err="1" smtClean="0">
                <a:latin typeface="Aharoni" pitchFamily="2" charset="-79"/>
                <a:cs typeface="Aharoni" pitchFamily="2" charset="-79"/>
              </a:rPr>
              <a:t>Don’t</a:t>
            </a:r>
            <a:r>
              <a:rPr lang="es-CL" sz="2800" dirty="0" smtClean="0">
                <a:latin typeface="Aharoni" pitchFamily="2" charset="-79"/>
                <a:cs typeface="Aharoni" pitchFamily="2" charset="-79"/>
              </a:rPr>
              <a:t> </a:t>
            </a:r>
            <a:r>
              <a:rPr lang="es-CL" sz="2800" dirty="0" err="1" smtClean="0">
                <a:latin typeface="Aharoni" pitchFamily="2" charset="-79"/>
                <a:cs typeface="Aharoni" pitchFamily="2" charset="-79"/>
              </a:rPr>
              <a:t>upload</a:t>
            </a:r>
            <a:r>
              <a:rPr lang="es-CL" sz="2800" dirty="0" smtClean="0">
                <a:latin typeface="Aharoni" pitchFamily="2" charset="-79"/>
                <a:cs typeface="Aharoni" pitchFamily="2" charset="-79"/>
              </a:rPr>
              <a:t> </a:t>
            </a:r>
            <a:r>
              <a:rPr lang="es-CL" sz="2800" dirty="0" err="1" smtClean="0">
                <a:latin typeface="Aharoni" pitchFamily="2" charset="-79"/>
                <a:cs typeface="Aharoni" pitchFamily="2" charset="-79"/>
              </a:rPr>
              <a:t>photos</a:t>
            </a:r>
            <a:r>
              <a:rPr lang="es-CL" sz="2800" dirty="0" smtClean="0">
                <a:latin typeface="Aharoni" pitchFamily="2" charset="-79"/>
                <a:cs typeface="Aharoni" pitchFamily="2" charset="-79"/>
              </a:rPr>
              <a:t> </a:t>
            </a:r>
            <a:r>
              <a:rPr lang="es-CL" sz="2800" dirty="0" err="1" smtClean="0">
                <a:latin typeface="Aharoni" pitchFamily="2" charset="-79"/>
                <a:cs typeface="Aharoni" pitchFamily="2" charset="-79"/>
              </a:rPr>
              <a:t>with</a:t>
            </a:r>
            <a:r>
              <a:rPr lang="es-CL" sz="2800" dirty="0" smtClean="0">
                <a:latin typeface="Aharoni" pitchFamily="2" charset="-79"/>
                <a:cs typeface="Aharoni" pitchFamily="2" charset="-79"/>
              </a:rPr>
              <a:t> </a:t>
            </a:r>
            <a:r>
              <a:rPr lang="es-CL" sz="2800" dirty="0" err="1" smtClean="0">
                <a:latin typeface="Aharoni" pitchFamily="2" charset="-79"/>
                <a:cs typeface="Aharoni" pitchFamily="2" charset="-79"/>
              </a:rPr>
              <a:t>plenty</a:t>
            </a:r>
            <a:r>
              <a:rPr lang="es-CL" sz="2800" dirty="0" smtClean="0">
                <a:latin typeface="Aharoni" pitchFamily="2" charset="-79"/>
                <a:cs typeface="Aharoni" pitchFamily="2" charset="-79"/>
              </a:rPr>
              <a:t> of </a:t>
            </a:r>
            <a:r>
              <a:rPr lang="es-CL" sz="2800" dirty="0" err="1" smtClean="0">
                <a:latin typeface="Aharoni" pitchFamily="2" charset="-79"/>
                <a:cs typeface="Aharoni" pitchFamily="2" charset="-79"/>
              </a:rPr>
              <a:t>information</a:t>
            </a:r>
            <a:r>
              <a:rPr lang="es-CL" sz="2800" dirty="0">
                <a:latin typeface="Aharoni" pitchFamily="2" charset="-79"/>
                <a:cs typeface="Aharoni" pitchFamily="2" charset="-79"/>
              </a:rPr>
              <a:t> </a:t>
            </a:r>
            <a:r>
              <a:rPr lang="es-CL" sz="2800" dirty="0" err="1" smtClean="0">
                <a:latin typeface="Aharoni" pitchFamily="2" charset="-79"/>
                <a:cs typeface="Aharoni" pitchFamily="2" charset="-79"/>
              </a:rPr>
              <a:t>about</a:t>
            </a:r>
            <a:r>
              <a:rPr lang="es-CL" sz="2800" dirty="0" smtClean="0">
                <a:latin typeface="Aharoni" pitchFamily="2" charset="-79"/>
                <a:cs typeface="Aharoni" pitchFamily="2" charset="-79"/>
              </a:rPr>
              <a:t> </a:t>
            </a:r>
            <a:r>
              <a:rPr lang="es-CL" sz="2800" dirty="0" err="1" smtClean="0">
                <a:latin typeface="Aharoni" pitchFamily="2" charset="-79"/>
                <a:cs typeface="Aharoni" pitchFamily="2" charset="-79"/>
              </a:rPr>
              <a:t>yourself</a:t>
            </a:r>
            <a:r>
              <a:rPr lang="es-CL" sz="2800" dirty="0" smtClean="0">
                <a:latin typeface="Aharoni" pitchFamily="2" charset="-79"/>
                <a:cs typeface="Aharoni" pitchFamily="2" charset="-79"/>
              </a:rPr>
              <a:t>. </a:t>
            </a:r>
            <a:r>
              <a:rPr lang="es-CL" sz="2800" dirty="0" err="1" smtClean="0">
                <a:latin typeface="Aharoni" pitchFamily="2" charset="-79"/>
                <a:cs typeface="Aharoni" pitchFamily="2" charset="-79"/>
              </a:rPr>
              <a:t>Privacy</a:t>
            </a:r>
            <a:r>
              <a:rPr lang="es-CL" sz="2800" dirty="0" smtClean="0">
                <a:latin typeface="Aharoni" pitchFamily="2" charset="-79"/>
                <a:cs typeface="Aharoni" pitchFamily="2" charset="-79"/>
              </a:rPr>
              <a:t> </a:t>
            </a:r>
            <a:r>
              <a:rPr lang="es-CL" sz="2800" dirty="0" err="1" smtClean="0">
                <a:latin typeface="Aharoni" pitchFamily="2" charset="-79"/>
                <a:cs typeface="Aharoni" pitchFamily="2" charset="-79"/>
              </a:rPr>
              <a:t>is</a:t>
            </a:r>
            <a:r>
              <a:rPr lang="es-CL" sz="2800" dirty="0" smtClean="0">
                <a:latin typeface="Aharoni" pitchFamily="2" charset="-79"/>
                <a:cs typeface="Aharoni" pitchFamily="2" charset="-79"/>
              </a:rPr>
              <a:t> </a:t>
            </a:r>
            <a:r>
              <a:rPr lang="es-CL" sz="2800" dirty="0" err="1" smtClean="0">
                <a:latin typeface="Aharoni" pitchFamily="2" charset="-79"/>
                <a:cs typeface="Aharoni" pitchFamily="2" charset="-79"/>
              </a:rPr>
              <a:t>always</a:t>
            </a:r>
            <a:r>
              <a:rPr lang="es-CL" sz="2800" dirty="0" smtClean="0">
                <a:latin typeface="Aharoni" pitchFamily="2" charset="-79"/>
                <a:cs typeface="Aharoni" pitchFamily="2" charset="-79"/>
              </a:rPr>
              <a:t> </a:t>
            </a:r>
            <a:r>
              <a:rPr lang="es-CL" sz="2800" dirty="0" err="1" smtClean="0">
                <a:latin typeface="Aharoni" pitchFamily="2" charset="-79"/>
                <a:cs typeface="Aharoni" pitchFamily="2" charset="-79"/>
              </a:rPr>
              <a:t>important</a:t>
            </a:r>
            <a:endParaRPr lang="es-CL" sz="2800" dirty="0"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5" name="4 CuadroTexto"/>
          <p:cNvSpPr txBox="1"/>
          <p:nvPr/>
        </p:nvSpPr>
        <p:spPr>
          <a:xfrm>
            <a:off x="971599" y="5085184"/>
            <a:ext cx="716654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3200" dirty="0" err="1" smtClean="0">
                <a:latin typeface="Aharoni" pitchFamily="2" charset="-79"/>
                <a:cs typeface="Aharoni" pitchFamily="2" charset="-79"/>
              </a:rPr>
              <a:t>Don’t</a:t>
            </a:r>
            <a:r>
              <a:rPr lang="es-CL" sz="3200" dirty="0" smtClean="0">
                <a:latin typeface="Aharoni" pitchFamily="2" charset="-79"/>
                <a:cs typeface="Aharoni" pitchFamily="2" charset="-79"/>
              </a:rPr>
              <a:t> </a:t>
            </a:r>
            <a:r>
              <a:rPr lang="es-CL" sz="3200" dirty="0" err="1" smtClean="0">
                <a:latin typeface="Aharoni" pitchFamily="2" charset="-79"/>
                <a:cs typeface="Aharoni" pitchFamily="2" charset="-79"/>
              </a:rPr>
              <a:t>compromise</a:t>
            </a:r>
            <a:r>
              <a:rPr lang="es-CL" sz="3200" dirty="0" smtClean="0">
                <a:latin typeface="Aharoni" pitchFamily="2" charset="-79"/>
                <a:cs typeface="Aharoni" pitchFamily="2" charset="-79"/>
              </a:rPr>
              <a:t> </a:t>
            </a:r>
            <a:r>
              <a:rPr lang="es-CL" sz="3200" dirty="0" err="1" smtClean="0">
                <a:latin typeface="Aharoni" pitchFamily="2" charset="-79"/>
                <a:cs typeface="Aharoni" pitchFamily="2" charset="-79"/>
              </a:rPr>
              <a:t>your</a:t>
            </a:r>
            <a:r>
              <a:rPr lang="es-CL" sz="3200" dirty="0" smtClean="0">
                <a:latin typeface="Aharoni" pitchFamily="2" charset="-79"/>
                <a:cs typeface="Aharoni" pitchFamily="2" charset="-79"/>
              </a:rPr>
              <a:t> </a:t>
            </a:r>
            <a:r>
              <a:rPr lang="es-CL" sz="3200" dirty="0" err="1" smtClean="0">
                <a:latin typeface="Aharoni" pitchFamily="2" charset="-79"/>
                <a:cs typeface="Aharoni" pitchFamily="2" charset="-79"/>
              </a:rPr>
              <a:t>security</a:t>
            </a:r>
            <a:r>
              <a:rPr lang="es-CL" sz="3200" dirty="0" smtClean="0">
                <a:latin typeface="Aharoni" pitchFamily="2" charset="-79"/>
                <a:cs typeface="Aharoni" pitchFamily="2" charset="-79"/>
              </a:rPr>
              <a:t> </a:t>
            </a:r>
            <a:r>
              <a:rPr lang="es-CL" sz="3200" dirty="0" err="1" smtClean="0">
                <a:latin typeface="Aharoni" pitchFamily="2" charset="-79"/>
                <a:cs typeface="Aharoni" pitchFamily="2" charset="-79"/>
              </a:rPr>
              <a:t>when</a:t>
            </a:r>
            <a:r>
              <a:rPr lang="es-CL" sz="3200" dirty="0" smtClean="0">
                <a:latin typeface="Aharoni" pitchFamily="2" charset="-79"/>
                <a:cs typeface="Aharoni" pitchFamily="2" charset="-79"/>
              </a:rPr>
              <a:t> </a:t>
            </a:r>
            <a:r>
              <a:rPr lang="es-CL" sz="3200" dirty="0" err="1" smtClean="0">
                <a:latin typeface="Aharoni" pitchFamily="2" charset="-79"/>
                <a:cs typeface="Aharoni" pitchFamily="2" charset="-79"/>
              </a:rPr>
              <a:t>you</a:t>
            </a:r>
            <a:r>
              <a:rPr lang="es-CL" sz="3200" dirty="0" smtClean="0">
                <a:latin typeface="Aharoni" pitchFamily="2" charset="-79"/>
                <a:cs typeface="Aharoni" pitchFamily="2" charset="-79"/>
              </a:rPr>
              <a:t> </a:t>
            </a:r>
            <a:r>
              <a:rPr lang="es-CL" sz="3200" dirty="0" err="1" smtClean="0">
                <a:latin typeface="Aharoni" pitchFamily="2" charset="-79"/>
                <a:cs typeface="Aharoni" pitchFamily="2" charset="-79"/>
              </a:rPr>
              <a:t>publish</a:t>
            </a:r>
            <a:r>
              <a:rPr lang="es-CL" sz="3200" dirty="0" smtClean="0">
                <a:latin typeface="Aharoni" pitchFamily="2" charset="-79"/>
                <a:cs typeface="Aharoni" pitchFamily="2" charset="-79"/>
              </a:rPr>
              <a:t> </a:t>
            </a:r>
            <a:r>
              <a:rPr lang="es-CL" sz="3200" dirty="0" err="1" smtClean="0">
                <a:latin typeface="Aharoni" pitchFamily="2" charset="-79"/>
                <a:cs typeface="Aharoni" pitchFamily="2" charset="-79"/>
              </a:rPr>
              <a:t>pictures</a:t>
            </a:r>
            <a:r>
              <a:rPr lang="es-CL" sz="3200" dirty="0" smtClean="0">
                <a:latin typeface="Aharoni" pitchFamily="2" charset="-79"/>
                <a:cs typeface="Aharoni" pitchFamily="2" charset="-79"/>
              </a:rPr>
              <a:t> in </a:t>
            </a:r>
            <a:r>
              <a:rPr lang="es-CL" sz="3200" dirty="0" err="1" smtClean="0">
                <a:latin typeface="Aharoni" pitchFamily="2" charset="-79"/>
                <a:cs typeface="Aharoni" pitchFamily="2" charset="-79"/>
              </a:rPr>
              <a:t>your</a:t>
            </a:r>
            <a:r>
              <a:rPr lang="es-CL" sz="3200" dirty="0" smtClean="0">
                <a:latin typeface="Aharoni" pitchFamily="2" charset="-79"/>
                <a:cs typeface="Aharoni" pitchFamily="2" charset="-79"/>
              </a:rPr>
              <a:t> </a:t>
            </a:r>
            <a:r>
              <a:rPr lang="es-CL" sz="3200" dirty="0" err="1" smtClean="0">
                <a:latin typeface="Aharoni" pitchFamily="2" charset="-79"/>
                <a:cs typeface="Aharoni" pitchFamily="2" charset="-79"/>
              </a:rPr>
              <a:t>house</a:t>
            </a:r>
            <a:endParaRPr lang="es-CL" sz="3200" dirty="0">
              <a:latin typeface="Aharoni" pitchFamily="2" charset="-79"/>
              <a:cs typeface="Aharoni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28760862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4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4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04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04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705" y="67953"/>
            <a:ext cx="6991239" cy="5486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535334"/>
            <a:ext cx="4668575" cy="758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705" y="1224194"/>
            <a:ext cx="1225092" cy="3737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5667" y="1142852"/>
            <a:ext cx="7839894" cy="4560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637" y="1509989"/>
            <a:ext cx="7080973" cy="4754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705" y="1581863"/>
            <a:ext cx="9054891" cy="50175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3 CuadroTexto"/>
          <p:cNvSpPr txBox="1"/>
          <p:nvPr/>
        </p:nvSpPr>
        <p:spPr>
          <a:xfrm>
            <a:off x="7524329" y="116632"/>
            <a:ext cx="16196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2400" dirty="0" smtClean="0">
                <a:latin typeface="Aharoni" pitchFamily="2" charset="-79"/>
                <a:cs typeface="Aharoni" pitchFamily="2" charset="-79"/>
              </a:rPr>
              <a:t>Page 4 </a:t>
            </a:r>
            <a:endParaRPr lang="es-CL" sz="2400" dirty="0"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2" name="1 CuadroTexto"/>
          <p:cNvSpPr txBox="1"/>
          <p:nvPr/>
        </p:nvSpPr>
        <p:spPr>
          <a:xfrm>
            <a:off x="193151" y="1803551"/>
            <a:ext cx="895084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Aharoni" pitchFamily="2" charset="-79"/>
                <a:cs typeface="Aharoni" pitchFamily="2" charset="-79"/>
              </a:rPr>
              <a:t>It was designed </a:t>
            </a:r>
            <a:r>
              <a:rPr lang="en-US" sz="2800" dirty="0">
                <a:solidFill>
                  <a:schemeClr val="tx2">
                    <a:lumMod val="60000"/>
                    <a:lumOff val="40000"/>
                  </a:schemeClr>
                </a:solidFill>
                <a:latin typeface="Aharoni" pitchFamily="2" charset="-79"/>
                <a:cs typeface="Aharoni" pitchFamily="2" charset="-79"/>
              </a:rPr>
              <a:t>to help </a:t>
            </a:r>
            <a:r>
              <a:rPr lang="en-US" sz="28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Aharoni" pitchFamily="2" charset="-79"/>
                <a:cs typeface="Aharoni" pitchFamily="2" charset="-79"/>
              </a:rPr>
              <a:t>blind </a:t>
            </a:r>
            <a:r>
              <a:rPr lang="es-CL" sz="2800" dirty="0" err="1" smtClean="0">
                <a:solidFill>
                  <a:schemeClr val="tx2">
                    <a:lumMod val="60000"/>
                    <a:lumOff val="40000"/>
                  </a:schemeClr>
                </a:solidFill>
                <a:latin typeface="Aharoni" pitchFamily="2" charset="-79"/>
                <a:cs typeface="Aharoni" pitchFamily="2" charset="-79"/>
              </a:rPr>
              <a:t>people</a:t>
            </a:r>
            <a:r>
              <a:rPr lang="es-CL" sz="28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Aharoni" pitchFamily="2" charset="-79"/>
                <a:cs typeface="Aharoni" pitchFamily="2" charset="-79"/>
              </a:rPr>
              <a:t> </a:t>
            </a:r>
            <a:r>
              <a:rPr lang="es-CL" sz="2800" dirty="0">
                <a:solidFill>
                  <a:schemeClr val="tx2">
                    <a:lumMod val="60000"/>
                    <a:lumOff val="40000"/>
                  </a:schemeClr>
                </a:solidFill>
                <a:latin typeface="Aharoni" pitchFamily="2" charset="-79"/>
                <a:cs typeface="Aharoni" pitchFamily="2" charset="-79"/>
              </a:rPr>
              <a:t>explore </a:t>
            </a:r>
            <a:r>
              <a:rPr lang="es-CL" sz="2800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Aharoni" pitchFamily="2" charset="-79"/>
                <a:cs typeface="Aharoni" pitchFamily="2" charset="-79"/>
              </a:rPr>
              <a:t>their</a:t>
            </a:r>
            <a:r>
              <a:rPr lang="es-CL" sz="2800" dirty="0">
                <a:solidFill>
                  <a:schemeClr val="tx2">
                    <a:lumMod val="60000"/>
                    <a:lumOff val="40000"/>
                  </a:schemeClr>
                </a:solidFill>
                <a:latin typeface="Aharoni" pitchFamily="2" charset="-79"/>
                <a:cs typeface="Aharoni" pitchFamily="2" charset="-79"/>
              </a:rPr>
              <a:t> </a:t>
            </a:r>
            <a:r>
              <a:rPr lang="es-CL" sz="2800" dirty="0" err="1" smtClean="0">
                <a:solidFill>
                  <a:schemeClr val="tx2">
                    <a:lumMod val="60000"/>
                    <a:lumOff val="40000"/>
                  </a:schemeClr>
                </a:solidFill>
                <a:latin typeface="Aharoni" pitchFamily="2" charset="-79"/>
                <a:cs typeface="Aharoni" pitchFamily="2" charset="-79"/>
              </a:rPr>
              <a:t>world</a:t>
            </a:r>
            <a:endParaRPr lang="es-CL" sz="2800" dirty="0">
              <a:solidFill>
                <a:schemeClr val="tx2">
                  <a:lumMod val="60000"/>
                  <a:lumOff val="40000"/>
                </a:schemeClr>
              </a:solidFill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3" name="2 CuadroTexto"/>
          <p:cNvSpPr txBox="1"/>
          <p:nvPr/>
        </p:nvSpPr>
        <p:spPr>
          <a:xfrm>
            <a:off x="546523" y="2783069"/>
            <a:ext cx="451081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3200" dirty="0" err="1" smtClean="0">
                <a:solidFill>
                  <a:schemeClr val="tx2">
                    <a:lumMod val="60000"/>
                    <a:lumOff val="40000"/>
                  </a:schemeClr>
                </a:solidFill>
                <a:latin typeface="Aharoni" pitchFamily="2" charset="-79"/>
                <a:cs typeface="Aharoni" pitchFamily="2" charset="-79"/>
              </a:rPr>
              <a:t>It</a:t>
            </a:r>
            <a:r>
              <a:rPr lang="es-CL" sz="32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Aharoni" pitchFamily="2" charset="-79"/>
                <a:cs typeface="Aharoni" pitchFamily="2" charset="-79"/>
              </a:rPr>
              <a:t> </a:t>
            </a:r>
            <a:r>
              <a:rPr lang="es-CL" sz="3200" dirty="0" err="1" smtClean="0">
                <a:solidFill>
                  <a:schemeClr val="tx2">
                    <a:lumMod val="60000"/>
                    <a:lumOff val="40000"/>
                  </a:schemeClr>
                </a:solidFill>
                <a:latin typeface="Aharoni" pitchFamily="2" charset="-79"/>
                <a:cs typeface="Aharoni" pitchFamily="2" charset="-79"/>
              </a:rPr>
              <a:t>is</a:t>
            </a:r>
            <a:r>
              <a:rPr lang="es-CL" sz="32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Aharoni" pitchFamily="2" charset="-79"/>
                <a:cs typeface="Aharoni" pitchFamily="2" charset="-79"/>
              </a:rPr>
              <a:t> </a:t>
            </a:r>
            <a:r>
              <a:rPr lang="es-CL" sz="3200" dirty="0" err="1" smtClean="0">
                <a:solidFill>
                  <a:schemeClr val="tx2">
                    <a:lumMod val="60000"/>
                    <a:lumOff val="40000"/>
                  </a:schemeClr>
                </a:solidFill>
                <a:latin typeface="Aharoni" pitchFamily="2" charset="-79"/>
                <a:cs typeface="Aharoni" pitchFamily="2" charset="-79"/>
              </a:rPr>
              <a:t>called</a:t>
            </a:r>
            <a:r>
              <a:rPr lang="es-CL" sz="32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Aharoni" pitchFamily="2" charset="-79"/>
                <a:cs typeface="Aharoni" pitchFamily="2" charset="-79"/>
              </a:rPr>
              <a:t> </a:t>
            </a:r>
            <a:r>
              <a:rPr lang="es-CL" sz="3200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Aharoni" pitchFamily="2" charset="-79"/>
                <a:cs typeface="Aharoni" pitchFamily="2" charset="-79"/>
              </a:rPr>
              <a:t>Lookout</a:t>
            </a:r>
            <a:endParaRPr lang="es-CL" sz="3200" dirty="0">
              <a:solidFill>
                <a:schemeClr val="tx2">
                  <a:lumMod val="60000"/>
                  <a:lumOff val="40000"/>
                </a:schemeClr>
              </a:solidFill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5" name="4 CuadroTexto"/>
          <p:cNvSpPr txBox="1"/>
          <p:nvPr/>
        </p:nvSpPr>
        <p:spPr>
          <a:xfrm>
            <a:off x="652138" y="3689754"/>
            <a:ext cx="333041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3200" dirty="0" err="1" smtClean="0">
                <a:solidFill>
                  <a:schemeClr val="tx2">
                    <a:lumMod val="60000"/>
                    <a:lumOff val="40000"/>
                  </a:schemeClr>
                </a:solidFill>
                <a:latin typeface="Aharoni" pitchFamily="2" charset="-79"/>
                <a:cs typeface="Aharoni" pitchFamily="2" charset="-79"/>
              </a:rPr>
              <a:t>It</a:t>
            </a:r>
            <a:r>
              <a:rPr lang="es-CL" sz="32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Aharoni" pitchFamily="2" charset="-79"/>
                <a:cs typeface="Aharoni" pitchFamily="2" charset="-79"/>
              </a:rPr>
              <a:t> </a:t>
            </a:r>
            <a:r>
              <a:rPr lang="es-CL" sz="3200" dirty="0" err="1" smtClean="0">
                <a:solidFill>
                  <a:schemeClr val="tx2">
                    <a:lumMod val="60000"/>
                    <a:lumOff val="40000"/>
                  </a:schemeClr>
                </a:solidFill>
                <a:latin typeface="Aharoni" pitchFamily="2" charset="-79"/>
                <a:cs typeface="Aharoni" pitchFamily="2" charset="-79"/>
              </a:rPr>
              <a:t>is</a:t>
            </a:r>
            <a:r>
              <a:rPr lang="es-CL" sz="32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Aharoni" pitchFamily="2" charset="-79"/>
                <a:cs typeface="Aharoni" pitchFamily="2" charset="-79"/>
              </a:rPr>
              <a:t>  </a:t>
            </a:r>
            <a:r>
              <a:rPr lang="es-CL" sz="3200" dirty="0">
                <a:solidFill>
                  <a:schemeClr val="tx2">
                    <a:lumMod val="60000"/>
                    <a:lumOff val="40000"/>
                  </a:schemeClr>
                </a:solidFill>
                <a:latin typeface="Aharoni" pitchFamily="2" charset="-79"/>
                <a:cs typeface="Aharoni" pitchFamily="2" charset="-79"/>
              </a:rPr>
              <a:t>free </a:t>
            </a:r>
          </a:p>
        </p:txBody>
      </p:sp>
      <p:sp>
        <p:nvSpPr>
          <p:cNvPr id="6" name="5 CuadroTexto"/>
          <p:cNvSpPr txBox="1"/>
          <p:nvPr/>
        </p:nvSpPr>
        <p:spPr>
          <a:xfrm>
            <a:off x="40364" y="4736301"/>
            <a:ext cx="899613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Aharoni" pitchFamily="2" charset="-79"/>
                <a:cs typeface="Aharoni" pitchFamily="2" charset="-79"/>
              </a:rPr>
              <a:t>It </a:t>
            </a:r>
            <a:r>
              <a:rPr lang="en-US" sz="2400" dirty="0">
                <a:solidFill>
                  <a:schemeClr val="tx2">
                    <a:lumMod val="60000"/>
                    <a:lumOff val="40000"/>
                  </a:schemeClr>
                </a:solidFill>
                <a:latin typeface="Aharoni" pitchFamily="2" charset="-79"/>
                <a:cs typeface="Aharoni" pitchFamily="2" charset="-79"/>
              </a:rPr>
              <a:t>uses a device’s camera to recognize text and </a:t>
            </a:r>
            <a:r>
              <a:rPr lang="en-US" sz="24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Aharoni" pitchFamily="2" charset="-79"/>
                <a:cs typeface="Aharoni" pitchFamily="2" charset="-79"/>
              </a:rPr>
              <a:t>objects and </a:t>
            </a:r>
            <a:r>
              <a:rPr lang="en-US" sz="2400" dirty="0">
                <a:solidFill>
                  <a:schemeClr val="tx2">
                    <a:lumMod val="60000"/>
                    <a:lumOff val="40000"/>
                  </a:schemeClr>
                </a:solidFill>
                <a:latin typeface="Aharoni" pitchFamily="2" charset="-79"/>
                <a:cs typeface="Aharoni" pitchFamily="2" charset="-79"/>
              </a:rPr>
              <a:t>then provide voice descriptions about what it sees.</a:t>
            </a:r>
            <a:endParaRPr lang="es-CL" sz="2400" dirty="0">
              <a:solidFill>
                <a:schemeClr val="tx2">
                  <a:lumMod val="60000"/>
                  <a:lumOff val="40000"/>
                </a:schemeClr>
              </a:solidFill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7" name="6 CuadroTexto"/>
          <p:cNvSpPr txBox="1"/>
          <p:nvPr/>
        </p:nvSpPr>
        <p:spPr>
          <a:xfrm>
            <a:off x="73119" y="5949279"/>
            <a:ext cx="881384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tx2">
                    <a:lumMod val="60000"/>
                    <a:lumOff val="40000"/>
                  </a:schemeClr>
                </a:solidFill>
                <a:latin typeface="Aharoni" pitchFamily="2" charset="-79"/>
                <a:cs typeface="Aharoni" pitchFamily="2" charset="-79"/>
              </a:rPr>
              <a:t> </a:t>
            </a:r>
            <a:r>
              <a:rPr lang="en-US" sz="24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Aharoni" pitchFamily="2" charset="-79"/>
                <a:cs typeface="Aharoni" pitchFamily="2" charset="-79"/>
              </a:rPr>
              <a:t>It </a:t>
            </a:r>
            <a:r>
              <a:rPr lang="en-US" sz="2400" dirty="0">
                <a:solidFill>
                  <a:schemeClr val="tx2">
                    <a:lumMod val="60000"/>
                    <a:lumOff val="40000"/>
                  </a:schemeClr>
                </a:solidFill>
                <a:latin typeface="Aharoni" pitchFamily="2" charset="-79"/>
                <a:cs typeface="Aharoni" pitchFamily="2" charset="-79"/>
              </a:rPr>
              <a:t>is to provide more </a:t>
            </a:r>
            <a:r>
              <a:rPr lang="en-US" sz="24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Aharoni" pitchFamily="2" charset="-79"/>
                <a:cs typeface="Aharoni" pitchFamily="2" charset="-79"/>
              </a:rPr>
              <a:t>independence to </a:t>
            </a:r>
            <a:r>
              <a:rPr lang="en-US" sz="2400" dirty="0">
                <a:solidFill>
                  <a:schemeClr val="tx2">
                    <a:lumMod val="60000"/>
                    <a:lumOff val="40000"/>
                  </a:schemeClr>
                </a:solidFill>
                <a:latin typeface="Aharoni" pitchFamily="2" charset="-79"/>
                <a:cs typeface="Aharoni" pitchFamily="2" charset="-79"/>
              </a:rPr>
              <a:t>the nearly 253 million people in the </a:t>
            </a:r>
            <a:r>
              <a:rPr lang="en-US" sz="24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Aharoni" pitchFamily="2" charset="-79"/>
                <a:cs typeface="Aharoni" pitchFamily="2" charset="-79"/>
              </a:rPr>
              <a:t>world who </a:t>
            </a:r>
            <a:r>
              <a:rPr lang="en-US" sz="2400" dirty="0">
                <a:solidFill>
                  <a:schemeClr val="tx2">
                    <a:lumMod val="60000"/>
                    <a:lumOff val="40000"/>
                  </a:schemeClr>
                </a:solidFill>
                <a:latin typeface="Aharoni" pitchFamily="2" charset="-79"/>
                <a:cs typeface="Aharoni" pitchFamily="2" charset="-79"/>
              </a:rPr>
              <a:t>are </a:t>
            </a:r>
            <a:r>
              <a:rPr lang="en-US" sz="24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Aharoni" pitchFamily="2" charset="-79"/>
                <a:cs typeface="Aharoni" pitchFamily="2" charset="-79"/>
              </a:rPr>
              <a:t>blind.</a:t>
            </a:r>
            <a:endParaRPr lang="es-CL" sz="2400" dirty="0">
              <a:solidFill>
                <a:schemeClr val="tx2">
                  <a:lumMod val="60000"/>
                  <a:lumOff val="40000"/>
                </a:schemeClr>
              </a:solidFill>
              <a:latin typeface="Aharoni" pitchFamily="2" charset="-79"/>
              <a:cs typeface="Aharoni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34484259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0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0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5" grpId="0"/>
      <p:bldP spid="6" grpId="0"/>
      <p:bldP spid="7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260648"/>
            <a:ext cx="3129348" cy="5040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150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64704"/>
            <a:ext cx="8742236" cy="4410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150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412776"/>
            <a:ext cx="8762942" cy="7078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1509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420888"/>
            <a:ext cx="9158097" cy="39604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3 CuadroTexto"/>
          <p:cNvSpPr txBox="1"/>
          <p:nvPr/>
        </p:nvSpPr>
        <p:spPr>
          <a:xfrm>
            <a:off x="7380312" y="0"/>
            <a:ext cx="10081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dirty="0" smtClean="0"/>
              <a:t>Page 14</a:t>
            </a:r>
            <a:endParaRPr lang="es-CL" dirty="0"/>
          </a:p>
        </p:txBody>
      </p:sp>
      <p:sp>
        <p:nvSpPr>
          <p:cNvPr id="2" name="1 CuadroTexto"/>
          <p:cNvSpPr txBox="1"/>
          <p:nvPr/>
        </p:nvSpPr>
        <p:spPr>
          <a:xfrm>
            <a:off x="539552" y="2276872"/>
            <a:ext cx="64807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4000" dirty="0" smtClean="0">
                <a:latin typeface="Aharoni" pitchFamily="2" charset="-79"/>
                <a:cs typeface="Aharoni" pitchFamily="2" charset="-79"/>
              </a:rPr>
              <a:t>3</a:t>
            </a:r>
            <a:endParaRPr lang="es-CL" sz="4000" dirty="0"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3" name="2 CuadroTexto"/>
          <p:cNvSpPr txBox="1"/>
          <p:nvPr/>
        </p:nvSpPr>
        <p:spPr>
          <a:xfrm>
            <a:off x="539552" y="3429000"/>
            <a:ext cx="64807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3200" dirty="0" smtClean="0">
                <a:latin typeface="Aharoni" pitchFamily="2" charset="-79"/>
                <a:cs typeface="Aharoni" pitchFamily="2" charset="-79"/>
              </a:rPr>
              <a:t>1</a:t>
            </a:r>
            <a:endParaRPr lang="es-CL" sz="3200" dirty="0"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5" name="4 CuadroTexto"/>
          <p:cNvSpPr txBox="1"/>
          <p:nvPr/>
        </p:nvSpPr>
        <p:spPr>
          <a:xfrm>
            <a:off x="539552" y="4077072"/>
            <a:ext cx="64807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3200" dirty="0" smtClean="0">
                <a:latin typeface="Aharoni" pitchFamily="2" charset="-79"/>
                <a:cs typeface="Aharoni" pitchFamily="2" charset="-79"/>
              </a:rPr>
              <a:t>4</a:t>
            </a:r>
            <a:endParaRPr lang="es-CL" sz="3200" dirty="0"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6" name="5 CuadroTexto"/>
          <p:cNvSpPr txBox="1"/>
          <p:nvPr/>
        </p:nvSpPr>
        <p:spPr>
          <a:xfrm>
            <a:off x="539552" y="5157192"/>
            <a:ext cx="6480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3600" dirty="0" smtClean="0">
                <a:latin typeface="Aharoni" pitchFamily="2" charset="-79"/>
                <a:cs typeface="Aharoni" pitchFamily="2" charset="-79"/>
              </a:rPr>
              <a:t>2</a:t>
            </a:r>
            <a:endParaRPr lang="es-CL" sz="3600" dirty="0">
              <a:latin typeface="Aharoni" pitchFamily="2" charset="-79"/>
              <a:cs typeface="Aharoni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40448665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15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15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15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15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15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15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15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15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5" grpId="0"/>
      <p:bldP spid="6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83" y="116632"/>
            <a:ext cx="2584206" cy="6998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253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82" y="932309"/>
            <a:ext cx="8302233" cy="3641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2533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869" y="1628800"/>
            <a:ext cx="8837709" cy="46085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3 CuadroTexto"/>
          <p:cNvSpPr txBox="1"/>
          <p:nvPr/>
        </p:nvSpPr>
        <p:spPr>
          <a:xfrm>
            <a:off x="6804248" y="188640"/>
            <a:ext cx="12241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dirty="0" smtClean="0"/>
              <a:t>Page 14</a:t>
            </a:r>
            <a:endParaRPr lang="es-CL" dirty="0"/>
          </a:p>
        </p:txBody>
      </p:sp>
      <p:sp>
        <p:nvSpPr>
          <p:cNvPr id="2" name="1 CuadroTexto"/>
          <p:cNvSpPr txBox="1"/>
          <p:nvPr/>
        </p:nvSpPr>
        <p:spPr>
          <a:xfrm>
            <a:off x="1115616" y="3140968"/>
            <a:ext cx="237626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3200" dirty="0" err="1" smtClean="0">
                <a:latin typeface="Aharoni" pitchFamily="2" charset="-79"/>
                <a:cs typeface="Aharoni" pitchFamily="2" charset="-79"/>
              </a:rPr>
              <a:t>connect</a:t>
            </a:r>
            <a:endParaRPr lang="es-CL" sz="3200" dirty="0"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3" name="2 CuadroTexto"/>
          <p:cNvSpPr txBox="1"/>
          <p:nvPr/>
        </p:nvSpPr>
        <p:spPr>
          <a:xfrm>
            <a:off x="1115616" y="4221088"/>
            <a:ext cx="1800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3200" dirty="0" err="1" smtClean="0">
                <a:latin typeface="Aharoni" pitchFamily="2" charset="-79"/>
                <a:cs typeface="Aharoni" pitchFamily="2" charset="-79"/>
              </a:rPr>
              <a:t>send</a:t>
            </a:r>
            <a:endParaRPr lang="es-CL" sz="3200" dirty="0"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5" name="4 CuadroTexto"/>
          <p:cNvSpPr txBox="1"/>
          <p:nvPr/>
        </p:nvSpPr>
        <p:spPr>
          <a:xfrm>
            <a:off x="1043608" y="5445224"/>
            <a:ext cx="312169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3200" dirty="0" err="1" smtClean="0">
                <a:latin typeface="Aharoni" pitchFamily="2" charset="-79"/>
                <a:cs typeface="Aharoni" pitchFamily="2" charset="-79"/>
              </a:rPr>
              <a:t>download</a:t>
            </a:r>
            <a:endParaRPr lang="es-CL" sz="3200" dirty="0">
              <a:latin typeface="Aharoni" pitchFamily="2" charset="-79"/>
              <a:cs typeface="Aharoni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16053537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25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25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25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25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25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25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5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164246" cy="6183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457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20" y="570506"/>
            <a:ext cx="8136580" cy="7680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458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2513" y="1336264"/>
            <a:ext cx="7268304" cy="5070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4581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7009" y="1843355"/>
            <a:ext cx="3411725" cy="49695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4582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992" y="1833377"/>
            <a:ext cx="3105390" cy="49795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3 CuadroTexto"/>
          <p:cNvSpPr txBox="1"/>
          <p:nvPr/>
        </p:nvSpPr>
        <p:spPr>
          <a:xfrm>
            <a:off x="7452320" y="0"/>
            <a:ext cx="12961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dirty="0" smtClean="0"/>
              <a:t>Page 15</a:t>
            </a:r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10565673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45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45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45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45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45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45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45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45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45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45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793" y="764704"/>
            <a:ext cx="9064456" cy="6951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3 CuadroTexto"/>
          <p:cNvSpPr txBox="1"/>
          <p:nvPr/>
        </p:nvSpPr>
        <p:spPr>
          <a:xfrm>
            <a:off x="6300192" y="0"/>
            <a:ext cx="18722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dirty="0" smtClean="0"/>
              <a:t>Page  15</a:t>
            </a:r>
            <a:endParaRPr lang="es-CL" dirty="0"/>
          </a:p>
        </p:txBody>
      </p:sp>
      <p:pic>
        <p:nvPicPr>
          <p:cNvPr id="25604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238" y="1916832"/>
            <a:ext cx="8811980" cy="15841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1 CuadroTexto"/>
          <p:cNvSpPr txBox="1"/>
          <p:nvPr/>
        </p:nvSpPr>
        <p:spPr>
          <a:xfrm>
            <a:off x="395536" y="1340767"/>
            <a:ext cx="842493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2800" dirty="0" err="1" smtClean="0">
                <a:latin typeface="Aharoni" pitchFamily="2" charset="-79"/>
                <a:cs typeface="Aharoni" pitchFamily="2" charset="-79"/>
              </a:rPr>
              <a:t>You</a:t>
            </a:r>
            <a:r>
              <a:rPr lang="es-CL" sz="2800" dirty="0" smtClean="0">
                <a:latin typeface="Aharoni" pitchFamily="2" charset="-79"/>
                <a:cs typeface="Aharoni" pitchFamily="2" charset="-79"/>
              </a:rPr>
              <a:t> </a:t>
            </a:r>
            <a:r>
              <a:rPr lang="es-CL" sz="2800" dirty="0" err="1" smtClean="0">
                <a:solidFill>
                  <a:srgbClr val="FF0000"/>
                </a:solidFill>
                <a:latin typeface="Aharoni" pitchFamily="2" charset="-79"/>
                <a:cs typeface="Aharoni" pitchFamily="2" charset="-79"/>
              </a:rPr>
              <a:t>shouldn’t</a:t>
            </a:r>
            <a:r>
              <a:rPr lang="es-CL" sz="2800" dirty="0" smtClean="0">
                <a:latin typeface="Aharoni" pitchFamily="2" charset="-79"/>
                <a:cs typeface="Aharoni" pitchFamily="2" charset="-79"/>
              </a:rPr>
              <a:t> </a:t>
            </a:r>
            <a:r>
              <a:rPr lang="es-CL" sz="2800" dirty="0" smtClean="0">
                <a:latin typeface="Aharoni" pitchFamily="2" charset="-79"/>
                <a:cs typeface="Aharoni" pitchFamily="2" charset="-79"/>
              </a:rPr>
              <a:t>post </a:t>
            </a:r>
            <a:r>
              <a:rPr lang="es-CL" sz="2800" dirty="0" err="1" smtClean="0">
                <a:latin typeface="Aharoni" pitchFamily="2" charset="-79"/>
                <a:cs typeface="Aharoni" pitchFamily="2" charset="-79"/>
              </a:rPr>
              <a:t>hurtful</a:t>
            </a:r>
            <a:r>
              <a:rPr lang="es-CL" sz="2800" dirty="0" smtClean="0">
                <a:latin typeface="Aharoni" pitchFamily="2" charset="-79"/>
                <a:cs typeface="Aharoni" pitchFamily="2" charset="-79"/>
              </a:rPr>
              <a:t> </a:t>
            </a:r>
            <a:r>
              <a:rPr lang="es-CL" sz="2800" dirty="0" err="1" smtClean="0">
                <a:latin typeface="Aharoni" pitchFamily="2" charset="-79"/>
                <a:cs typeface="Aharoni" pitchFamily="2" charset="-79"/>
              </a:rPr>
              <a:t>or</a:t>
            </a:r>
            <a:r>
              <a:rPr lang="es-CL" sz="2800" dirty="0" smtClean="0">
                <a:latin typeface="Aharoni" pitchFamily="2" charset="-79"/>
                <a:cs typeface="Aharoni" pitchFamily="2" charset="-79"/>
              </a:rPr>
              <a:t> </a:t>
            </a:r>
            <a:r>
              <a:rPr lang="es-CL" sz="2800" dirty="0" err="1" smtClean="0">
                <a:latin typeface="Aharoni" pitchFamily="2" charset="-79"/>
                <a:cs typeface="Aharoni" pitchFamily="2" charset="-79"/>
              </a:rPr>
              <a:t>embarrasing</a:t>
            </a:r>
            <a:r>
              <a:rPr lang="es-CL" sz="2800" dirty="0" smtClean="0">
                <a:latin typeface="Aharoni" pitchFamily="2" charset="-79"/>
                <a:cs typeface="Aharoni" pitchFamily="2" charset="-79"/>
              </a:rPr>
              <a:t> </a:t>
            </a:r>
            <a:r>
              <a:rPr lang="es-CL" sz="2800" dirty="0" err="1" smtClean="0">
                <a:latin typeface="Aharoni" pitchFamily="2" charset="-79"/>
                <a:cs typeface="Aharoni" pitchFamily="2" charset="-79"/>
              </a:rPr>
              <a:t>messages</a:t>
            </a:r>
            <a:endParaRPr lang="es-CL" sz="2800" dirty="0"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3" name="2 CuadroTexto"/>
          <p:cNvSpPr txBox="1"/>
          <p:nvPr/>
        </p:nvSpPr>
        <p:spPr>
          <a:xfrm>
            <a:off x="395536" y="2546901"/>
            <a:ext cx="820891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2800" dirty="0" err="1" smtClean="0">
                <a:latin typeface="Aharoni" pitchFamily="2" charset="-79"/>
                <a:cs typeface="Aharoni" pitchFamily="2" charset="-79"/>
              </a:rPr>
              <a:t>You</a:t>
            </a:r>
            <a:r>
              <a:rPr lang="es-CL" sz="2800" dirty="0" smtClean="0">
                <a:latin typeface="Aharoni" pitchFamily="2" charset="-79"/>
                <a:cs typeface="Aharoni" pitchFamily="2" charset="-79"/>
              </a:rPr>
              <a:t> </a:t>
            </a:r>
            <a:r>
              <a:rPr lang="es-CL" sz="2800" dirty="0" err="1" smtClean="0">
                <a:solidFill>
                  <a:srgbClr val="FF0000"/>
                </a:solidFill>
                <a:latin typeface="Aharoni" pitchFamily="2" charset="-79"/>
                <a:cs typeface="Aharoni" pitchFamily="2" charset="-79"/>
              </a:rPr>
              <a:t>should</a:t>
            </a:r>
            <a:r>
              <a:rPr lang="es-CL" sz="2800" dirty="0" smtClean="0">
                <a:latin typeface="Aharoni" pitchFamily="2" charset="-79"/>
                <a:cs typeface="Aharoni" pitchFamily="2" charset="-79"/>
              </a:rPr>
              <a:t> </a:t>
            </a:r>
            <a:r>
              <a:rPr lang="es-CL" sz="2800" dirty="0" err="1" smtClean="0">
                <a:latin typeface="Aharoni" pitchFamily="2" charset="-79"/>
                <a:cs typeface="Aharoni" pitchFamily="2" charset="-79"/>
              </a:rPr>
              <a:t>avoid</a:t>
            </a:r>
            <a:r>
              <a:rPr lang="es-CL" sz="2800" dirty="0" smtClean="0">
                <a:latin typeface="Aharoni" pitchFamily="2" charset="-79"/>
                <a:cs typeface="Aharoni" pitchFamily="2" charset="-79"/>
              </a:rPr>
              <a:t> </a:t>
            </a:r>
            <a:r>
              <a:rPr lang="es-CL" sz="2800" dirty="0" err="1" smtClean="0">
                <a:latin typeface="Aharoni" pitchFamily="2" charset="-79"/>
                <a:cs typeface="Aharoni" pitchFamily="2" charset="-79"/>
              </a:rPr>
              <a:t>posting</a:t>
            </a:r>
            <a:r>
              <a:rPr lang="es-CL" sz="2800" dirty="0" smtClean="0">
                <a:latin typeface="Aharoni" pitchFamily="2" charset="-79"/>
                <a:cs typeface="Aharoni" pitchFamily="2" charset="-79"/>
              </a:rPr>
              <a:t> </a:t>
            </a:r>
            <a:r>
              <a:rPr lang="es-CL" sz="2800" dirty="0" err="1" smtClean="0">
                <a:latin typeface="Aharoni" pitchFamily="2" charset="-79"/>
                <a:cs typeface="Aharoni" pitchFamily="2" charset="-79"/>
              </a:rPr>
              <a:t>specific</a:t>
            </a:r>
            <a:r>
              <a:rPr lang="es-CL" sz="2800" dirty="0" smtClean="0">
                <a:latin typeface="Aharoni" pitchFamily="2" charset="-79"/>
                <a:cs typeface="Aharoni" pitchFamily="2" charset="-79"/>
              </a:rPr>
              <a:t> </a:t>
            </a:r>
            <a:r>
              <a:rPr lang="es-CL" sz="2800" dirty="0" err="1" smtClean="0">
                <a:latin typeface="Aharoni" pitchFamily="2" charset="-79"/>
                <a:cs typeface="Aharoni" pitchFamily="2" charset="-79"/>
              </a:rPr>
              <a:t>locations</a:t>
            </a:r>
            <a:r>
              <a:rPr lang="es-CL" sz="2800" dirty="0" smtClean="0">
                <a:latin typeface="Aharoni" pitchFamily="2" charset="-79"/>
                <a:cs typeface="Aharoni" pitchFamily="2" charset="-79"/>
              </a:rPr>
              <a:t> of </a:t>
            </a:r>
            <a:r>
              <a:rPr lang="es-CL" sz="2800" dirty="0" err="1" smtClean="0">
                <a:latin typeface="Aharoni" pitchFamily="2" charset="-79"/>
                <a:cs typeface="Aharoni" pitchFamily="2" charset="-79"/>
              </a:rPr>
              <a:t>parties</a:t>
            </a:r>
            <a:r>
              <a:rPr lang="es-CL" sz="2800" dirty="0" smtClean="0">
                <a:latin typeface="Aharoni" pitchFamily="2" charset="-79"/>
                <a:cs typeface="Aharoni" pitchFamily="2" charset="-79"/>
              </a:rPr>
              <a:t> </a:t>
            </a:r>
            <a:r>
              <a:rPr lang="es-CL" sz="2800" dirty="0" err="1" smtClean="0">
                <a:latin typeface="Aharoni" pitchFamily="2" charset="-79"/>
                <a:cs typeface="Aharoni" pitchFamily="2" charset="-79"/>
              </a:rPr>
              <a:t>or</a:t>
            </a:r>
            <a:r>
              <a:rPr lang="es-CL" sz="2800" dirty="0" smtClean="0">
                <a:latin typeface="Aharoni" pitchFamily="2" charset="-79"/>
                <a:cs typeface="Aharoni" pitchFamily="2" charset="-79"/>
              </a:rPr>
              <a:t> </a:t>
            </a:r>
            <a:r>
              <a:rPr lang="es-CL" sz="2800" dirty="0" err="1" smtClean="0">
                <a:latin typeface="Aharoni" pitchFamily="2" charset="-79"/>
                <a:cs typeface="Aharoni" pitchFamily="2" charset="-79"/>
              </a:rPr>
              <a:t>events</a:t>
            </a:r>
            <a:r>
              <a:rPr lang="es-CL" sz="2800" dirty="0" smtClean="0">
                <a:latin typeface="Aharoni" pitchFamily="2" charset="-79"/>
                <a:cs typeface="Aharoni" pitchFamily="2" charset="-79"/>
              </a:rPr>
              <a:t> as </a:t>
            </a:r>
            <a:r>
              <a:rPr lang="es-CL" sz="2800" dirty="0" err="1" smtClean="0">
                <a:latin typeface="Aharoni" pitchFamily="2" charset="-79"/>
                <a:cs typeface="Aharoni" pitchFamily="2" charset="-79"/>
              </a:rPr>
              <a:t>well</a:t>
            </a:r>
            <a:r>
              <a:rPr lang="es-CL" sz="2800" dirty="0" smtClean="0">
                <a:latin typeface="Aharoni" pitchFamily="2" charset="-79"/>
                <a:cs typeface="Aharoni" pitchFamily="2" charset="-79"/>
              </a:rPr>
              <a:t> as </a:t>
            </a:r>
            <a:r>
              <a:rPr lang="es-CL" sz="2800" dirty="0" err="1" smtClean="0">
                <a:latin typeface="Aharoni" pitchFamily="2" charset="-79"/>
                <a:cs typeface="Aharoni" pitchFamily="2" charset="-79"/>
              </a:rPr>
              <a:t>phone</a:t>
            </a:r>
            <a:r>
              <a:rPr lang="es-CL" sz="2800" dirty="0" smtClean="0">
                <a:latin typeface="Aharoni" pitchFamily="2" charset="-79"/>
                <a:cs typeface="Aharoni" pitchFamily="2" charset="-79"/>
              </a:rPr>
              <a:t> </a:t>
            </a:r>
            <a:r>
              <a:rPr lang="es-CL" sz="2800" dirty="0" err="1" smtClean="0">
                <a:latin typeface="Aharoni" pitchFamily="2" charset="-79"/>
                <a:cs typeface="Aharoni" pitchFamily="2" charset="-79"/>
              </a:rPr>
              <a:t>numbers</a:t>
            </a:r>
            <a:endParaRPr lang="es-CL" sz="2800" dirty="0">
              <a:latin typeface="Aharoni" pitchFamily="2" charset="-79"/>
              <a:cs typeface="Aharoni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26724956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56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56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1115" y="457768"/>
            <a:ext cx="8947574" cy="8640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6627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2662"/>
          <a:stretch/>
        </p:blipFill>
        <p:spPr bwMode="auto">
          <a:xfrm>
            <a:off x="0" y="1844824"/>
            <a:ext cx="9144000" cy="14401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3 CuadroTexto"/>
          <p:cNvSpPr txBox="1"/>
          <p:nvPr/>
        </p:nvSpPr>
        <p:spPr>
          <a:xfrm>
            <a:off x="7020272" y="88436"/>
            <a:ext cx="15841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dirty="0" smtClean="0"/>
              <a:t>Page 15</a:t>
            </a:r>
            <a:endParaRPr lang="es-CL" dirty="0"/>
          </a:p>
        </p:txBody>
      </p:sp>
      <p:sp>
        <p:nvSpPr>
          <p:cNvPr id="2" name="1 CuadroTexto"/>
          <p:cNvSpPr txBox="1"/>
          <p:nvPr/>
        </p:nvSpPr>
        <p:spPr>
          <a:xfrm>
            <a:off x="35495" y="1487686"/>
            <a:ext cx="890096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3200" dirty="0" smtClean="0">
                <a:solidFill>
                  <a:srgbClr val="FF0000"/>
                </a:solidFill>
                <a:latin typeface="Aharoni" pitchFamily="2" charset="-79"/>
                <a:cs typeface="Aharoni" pitchFamily="2" charset="-79"/>
              </a:rPr>
              <a:t>I </a:t>
            </a:r>
            <a:r>
              <a:rPr lang="es-CL" sz="3200" dirty="0" err="1" smtClean="0">
                <a:solidFill>
                  <a:srgbClr val="FF0000"/>
                </a:solidFill>
                <a:latin typeface="Aharoni" pitchFamily="2" charset="-79"/>
                <a:cs typeface="Aharoni" pitchFamily="2" charset="-79"/>
              </a:rPr>
              <a:t>agree</a:t>
            </a:r>
            <a:r>
              <a:rPr lang="es-CL" sz="3200" dirty="0" smtClean="0">
                <a:solidFill>
                  <a:srgbClr val="FF0000"/>
                </a:solidFill>
                <a:latin typeface="Aharoni" pitchFamily="2" charset="-79"/>
                <a:cs typeface="Aharoni" pitchFamily="2" charset="-79"/>
              </a:rPr>
              <a:t> in </a:t>
            </a:r>
            <a:r>
              <a:rPr lang="es-CL" sz="3200" dirty="0" err="1" smtClean="0">
                <a:solidFill>
                  <a:srgbClr val="FF0000"/>
                </a:solidFill>
                <a:latin typeface="Aharoni" pitchFamily="2" charset="-79"/>
                <a:cs typeface="Aharoni" pitchFamily="2" charset="-79"/>
              </a:rPr>
              <a:t>avoiding</a:t>
            </a:r>
            <a:r>
              <a:rPr lang="es-CL" sz="3200" dirty="0" smtClean="0">
                <a:solidFill>
                  <a:srgbClr val="FF0000"/>
                </a:solidFill>
                <a:latin typeface="Aharoni" pitchFamily="2" charset="-79"/>
                <a:cs typeface="Aharoni" pitchFamily="2" charset="-79"/>
              </a:rPr>
              <a:t> </a:t>
            </a:r>
            <a:r>
              <a:rPr lang="es-CL" sz="3200" dirty="0" err="1" smtClean="0">
                <a:solidFill>
                  <a:srgbClr val="FF0000"/>
                </a:solidFill>
                <a:latin typeface="Aharoni" pitchFamily="2" charset="-79"/>
                <a:cs typeface="Aharoni" pitchFamily="2" charset="-79"/>
              </a:rPr>
              <a:t>posting</a:t>
            </a:r>
            <a:r>
              <a:rPr lang="es-CL" sz="3200" dirty="0" smtClean="0">
                <a:solidFill>
                  <a:srgbClr val="FF0000"/>
                </a:solidFill>
                <a:latin typeface="Aharoni" pitchFamily="2" charset="-79"/>
                <a:cs typeface="Aharoni" pitchFamily="2" charset="-79"/>
              </a:rPr>
              <a:t> personal </a:t>
            </a:r>
            <a:r>
              <a:rPr lang="es-CL" sz="3200" dirty="0" err="1" smtClean="0">
                <a:solidFill>
                  <a:srgbClr val="FF0000"/>
                </a:solidFill>
                <a:latin typeface="Aharoni" pitchFamily="2" charset="-79"/>
                <a:cs typeface="Aharoni" pitchFamily="2" charset="-79"/>
              </a:rPr>
              <a:t>information</a:t>
            </a:r>
            <a:endParaRPr lang="es-CL" sz="3200" dirty="0">
              <a:solidFill>
                <a:srgbClr val="FF0000"/>
              </a:solidFill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3" name="2 CuadroTexto"/>
          <p:cNvSpPr txBox="1"/>
          <p:nvPr/>
        </p:nvSpPr>
        <p:spPr>
          <a:xfrm>
            <a:off x="190179" y="2680453"/>
            <a:ext cx="825718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3200" dirty="0" smtClean="0">
                <a:solidFill>
                  <a:srgbClr val="FF0000"/>
                </a:solidFill>
                <a:latin typeface="Aharoni" pitchFamily="2" charset="-79"/>
                <a:cs typeface="Aharoni" pitchFamily="2" charset="-79"/>
              </a:rPr>
              <a:t>I </a:t>
            </a:r>
            <a:r>
              <a:rPr lang="es-CL" sz="3200" dirty="0" err="1" smtClean="0">
                <a:solidFill>
                  <a:srgbClr val="FF0000"/>
                </a:solidFill>
                <a:latin typeface="Aharoni" pitchFamily="2" charset="-79"/>
                <a:cs typeface="Aharoni" pitchFamily="2" charset="-79"/>
              </a:rPr>
              <a:t>agree</a:t>
            </a:r>
            <a:r>
              <a:rPr lang="es-CL" sz="3200" dirty="0" smtClean="0">
                <a:solidFill>
                  <a:srgbClr val="FF0000"/>
                </a:solidFill>
                <a:latin typeface="Aharoni" pitchFamily="2" charset="-79"/>
                <a:cs typeface="Aharoni" pitchFamily="2" charset="-79"/>
              </a:rPr>
              <a:t> in </a:t>
            </a:r>
            <a:r>
              <a:rPr lang="es-CL" sz="3200" dirty="0" err="1" smtClean="0">
                <a:solidFill>
                  <a:srgbClr val="FF0000"/>
                </a:solidFill>
                <a:latin typeface="Aharoni" pitchFamily="2" charset="-79"/>
                <a:cs typeface="Aharoni" pitchFamily="2" charset="-79"/>
              </a:rPr>
              <a:t>avoiding</a:t>
            </a:r>
            <a:r>
              <a:rPr lang="es-CL" sz="3200" dirty="0" smtClean="0">
                <a:solidFill>
                  <a:srgbClr val="FF0000"/>
                </a:solidFill>
                <a:latin typeface="Aharoni" pitchFamily="2" charset="-79"/>
                <a:cs typeface="Aharoni" pitchFamily="2" charset="-79"/>
              </a:rPr>
              <a:t> </a:t>
            </a:r>
            <a:r>
              <a:rPr lang="es-CL" sz="3200" dirty="0" err="1" smtClean="0">
                <a:solidFill>
                  <a:srgbClr val="FF0000"/>
                </a:solidFill>
                <a:latin typeface="Aharoni" pitchFamily="2" charset="-79"/>
                <a:cs typeface="Aharoni" pitchFamily="2" charset="-79"/>
              </a:rPr>
              <a:t>sharing</a:t>
            </a:r>
            <a:r>
              <a:rPr lang="es-CL" sz="3200" dirty="0" smtClean="0">
                <a:solidFill>
                  <a:srgbClr val="FF0000"/>
                </a:solidFill>
                <a:latin typeface="Aharoni" pitchFamily="2" charset="-79"/>
                <a:cs typeface="Aharoni" pitchFamily="2" charset="-79"/>
              </a:rPr>
              <a:t> </a:t>
            </a:r>
            <a:r>
              <a:rPr lang="es-CL" sz="3200" dirty="0" err="1" smtClean="0">
                <a:solidFill>
                  <a:srgbClr val="FF0000"/>
                </a:solidFill>
                <a:latin typeface="Aharoni" pitchFamily="2" charset="-79"/>
                <a:cs typeface="Aharoni" pitchFamily="2" charset="-79"/>
              </a:rPr>
              <a:t>passwords</a:t>
            </a:r>
            <a:endParaRPr lang="es-CL" sz="3200" dirty="0">
              <a:solidFill>
                <a:srgbClr val="FF0000"/>
              </a:solidFill>
              <a:latin typeface="Aharoni" pitchFamily="2" charset="-79"/>
              <a:cs typeface="Aharoni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25199975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66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66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404664"/>
            <a:ext cx="2538282" cy="6480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76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196752"/>
            <a:ext cx="8496944" cy="792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765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3142" y="2204864"/>
            <a:ext cx="8783353" cy="40324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3 CuadroTexto"/>
          <p:cNvSpPr txBox="1"/>
          <p:nvPr/>
        </p:nvSpPr>
        <p:spPr>
          <a:xfrm>
            <a:off x="5868144" y="260648"/>
            <a:ext cx="15841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dirty="0" smtClean="0"/>
              <a:t>Page 16</a:t>
            </a:r>
            <a:endParaRPr lang="es-CL" dirty="0"/>
          </a:p>
        </p:txBody>
      </p:sp>
      <p:pic>
        <p:nvPicPr>
          <p:cNvPr id="2050" name="Picture 2" descr="Free Tick Symbol, Download Free Clip Art, Free Clip Art on Clipart ...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1580" y="5589240"/>
            <a:ext cx="432048" cy="4320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Free Tick Symbol, Download Free Clip Art, Free Clip Art on Clipart ...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4941168"/>
            <a:ext cx="432048" cy="4320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Free Tick Symbol, Download Free Clip Art, Free Clip Art on Clipart ...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4221088"/>
            <a:ext cx="432048" cy="4320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Free Tick Symbol, Download Free Clip Art, Free Clip Art on Clipart ...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5441" y="3645024"/>
            <a:ext cx="432048" cy="4320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Multiplication sign Symbol X mark, symbol, miscellaneous, angle ...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6980" y="2348880"/>
            <a:ext cx="286032" cy="3960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4" descr="Multiplication sign Symbol X mark, symbol, miscellaneous, angle ...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0592" y="2996952"/>
            <a:ext cx="286032" cy="3960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392207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76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76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76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76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76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76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71" y="332656"/>
            <a:ext cx="8622379" cy="1008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86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3770" y="1188273"/>
            <a:ext cx="8342261" cy="23042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867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2852936"/>
            <a:ext cx="6970955" cy="36256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3 CuadroTexto"/>
          <p:cNvSpPr txBox="1"/>
          <p:nvPr/>
        </p:nvSpPr>
        <p:spPr>
          <a:xfrm>
            <a:off x="7613496" y="25192"/>
            <a:ext cx="10081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dirty="0" smtClean="0"/>
              <a:t>Page 16</a:t>
            </a:r>
            <a:endParaRPr lang="es-CL" dirty="0"/>
          </a:p>
        </p:txBody>
      </p:sp>
      <p:sp>
        <p:nvSpPr>
          <p:cNvPr id="2" name="1 CuadroTexto"/>
          <p:cNvSpPr txBox="1"/>
          <p:nvPr/>
        </p:nvSpPr>
        <p:spPr>
          <a:xfrm>
            <a:off x="755576" y="2060848"/>
            <a:ext cx="669674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3200" dirty="0" err="1" smtClean="0">
                <a:solidFill>
                  <a:schemeClr val="accent2"/>
                </a:solidFill>
                <a:latin typeface="Aharoni" pitchFamily="2" charset="-79"/>
                <a:cs typeface="Aharoni" pitchFamily="2" charset="-79"/>
              </a:rPr>
              <a:t>Self</a:t>
            </a:r>
            <a:r>
              <a:rPr lang="es-CL" sz="3200" dirty="0" smtClean="0">
                <a:solidFill>
                  <a:schemeClr val="accent2"/>
                </a:solidFill>
                <a:latin typeface="Aharoni" pitchFamily="2" charset="-79"/>
                <a:cs typeface="Aharoni" pitchFamily="2" charset="-79"/>
              </a:rPr>
              <a:t> </a:t>
            </a:r>
            <a:r>
              <a:rPr lang="es-CL" sz="3200" dirty="0" err="1" smtClean="0">
                <a:solidFill>
                  <a:schemeClr val="accent2"/>
                </a:solidFill>
                <a:latin typeface="Aharoni" pitchFamily="2" charset="-79"/>
                <a:cs typeface="Aharoni" pitchFamily="2" charset="-79"/>
              </a:rPr>
              <a:t>taken</a:t>
            </a:r>
            <a:r>
              <a:rPr lang="es-CL" sz="3200" dirty="0" smtClean="0">
                <a:solidFill>
                  <a:schemeClr val="accent2"/>
                </a:solidFill>
                <a:latin typeface="Aharoni" pitchFamily="2" charset="-79"/>
                <a:cs typeface="Aharoni" pitchFamily="2" charset="-79"/>
              </a:rPr>
              <a:t> camera </a:t>
            </a:r>
            <a:r>
              <a:rPr lang="es-CL" sz="3200" dirty="0" err="1" smtClean="0">
                <a:solidFill>
                  <a:schemeClr val="accent2"/>
                </a:solidFill>
                <a:latin typeface="Aharoni" pitchFamily="2" charset="-79"/>
                <a:cs typeface="Aharoni" pitchFamily="2" charset="-79"/>
              </a:rPr>
              <a:t>picture</a:t>
            </a:r>
            <a:endParaRPr lang="es-CL" sz="3200" dirty="0">
              <a:solidFill>
                <a:schemeClr val="accent2"/>
              </a:solidFill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5" name="4 CuadroTexto"/>
          <p:cNvSpPr txBox="1"/>
          <p:nvPr/>
        </p:nvSpPr>
        <p:spPr>
          <a:xfrm>
            <a:off x="827584" y="3356992"/>
            <a:ext cx="4032448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3200" dirty="0" smtClean="0">
                <a:solidFill>
                  <a:schemeClr val="accent2"/>
                </a:solidFill>
                <a:latin typeface="Aharoni" pitchFamily="2" charset="-79"/>
                <a:cs typeface="Aharoni" pitchFamily="2" charset="-79"/>
              </a:rPr>
              <a:t>-Natural </a:t>
            </a:r>
            <a:r>
              <a:rPr lang="es-CL" sz="3200" dirty="0" err="1" smtClean="0">
                <a:solidFill>
                  <a:schemeClr val="accent2"/>
                </a:solidFill>
                <a:latin typeface="Aharoni" pitchFamily="2" charset="-79"/>
                <a:cs typeface="Aharoni" pitchFamily="2" charset="-79"/>
              </a:rPr>
              <a:t>lighting</a:t>
            </a:r>
            <a:endParaRPr lang="es-CL" sz="3200" dirty="0" smtClean="0">
              <a:solidFill>
                <a:schemeClr val="accent2"/>
              </a:solidFill>
              <a:latin typeface="Aharoni" pitchFamily="2" charset="-79"/>
              <a:cs typeface="Aharoni" pitchFamily="2" charset="-79"/>
            </a:endParaRPr>
          </a:p>
          <a:p>
            <a:r>
              <a:rPr lang="es-CL" sz="3200" dirty="0" smtClean="0">
                <a:solidFill>
                  <a:schemeClr val="accent2"/>
                </a:solidFill>
                <a:latin typeface="Aharoni" pitchFamily="2" charset="-79"/>
                <a:cs typeface="Aharoni" pitchFamily="2" charset="-79"/>
              </a:rPr>
              <a:t>-</a:t>
            </a:r>
            <a:r>
              <a:rPr lang="es-CL" sz="3200" dirty="0" err="1" smtClean="0">
                <a:solidFill>
                  <a:schemeClr val="accent2"/>
                </a:solidFill>
                <a:latin typeface="Aharoni" pitchFamily="2" charset="-79"/>
                <a:cs typeface="Aharoni" pitchFamily="2" charset="-79"/>
              </a:rPr>
              <a:t>Avoid</a:t>
            </a:r>
            <a:r>
              <a:rPr lang="es-CL" sz="3200" dirty="0" smtClean="0">
                <a:solidFill>
                  <a:schemeClr val="accent2"/>
                </a:solidFill>
                <a:latin typeface="Aharoni" pitchFamily="2" charset="-79"/>
                <a:cs typeface="Aharoni" pitchFamily="2" charset="-79"/>
              </a:rPr>
              <a:t> </a:t>
            </a:r>
            <a:r>
              <a:rPr lang="es-CL" sz="3200" dirty="0" err="1" smtClean="0">
                <a:solidFill>
                  <a:schemeClr val="accent2"/>
                </a:solidFill>
                <a:latin typeface="Aharoni" pitchFamily="2" charset="-79"/>
                <a:cs typeface="Aharoni" pitchFamily="2" charset="-79"/>
              </a:rPr>
              <a:t>shadows</a:t>
            </a:r>
            <a:r>
              <a:rPr lang="es-CL" sz="3200" dirty="0" smtClean="0">
                <a:solidFill>
                  <a:schemeClr val="accent2"/>
                </a:solidFill>
                <a:latin typeface="Aharoni" pitchFamily="2" charset="-79"/>
                <a:cs typeface="Aharoni" pitchFamily="2" charset="-79"/>
              </a:rPr>
              <a:t> ( </a:t>
            </a:r>
            <a:r>
              <a:rPr lang="es-CL" sz="3200" dirty="0" err="1" smtClean="0">
                <a:solidFill>
                  <a:schemeClr val="accent2"/>
                </a:solidFill>
                <a:latin typeface="Aharoni" pitchFamily="2" charset="-79"/>
                <a:cs typeface="Aharoni" pitchFamily="2" charset="-79"/>
              </a:rPr>
              <a:t>sunrise</a:t>
            </a:r>
            <a:r>
              <a:rPr lang="es-CL" sz="3200" dirty="0" smtClean="0">
                <a:solidFill>
                  <a:schemeClr val="accent2"/>
                </a:solidFill>
                <a:latin typeface="Aharoni" pitchFamily="2" charset="-79"/>
                <a:cs typeface="Aharoni" pitchFamily="2" charset="-79"/>
              </a:rPr>
              <a:t> </a:t>
            </a:r>
            <a:r>
              <a:rPr lang="es-CL" sz="3200" dirty="0" err="1" smtClean="0">
                <a:solidFill>
                  <a:schemeClr val="accent2"/>
                </a:solidFill>
                <a:latin typeface="Aharoni" pitchFamily="2" charset="-79"/>
                <a:cs typeface="Aharoni" pitchFamily="2" charset="-79"/>
              </a:rPr>
              <a:t>or</a:t>
            </a:r>
            <a:r>
              <a:rPr lang="es-CL" sz="3200" dirty="0" smtClean="0">
                <a:solidFill>
                  <a:schemeClr val="accent2"/>
                </a:solidFill>
                <a:latin typeface="Aharoni" pitchFamily="2" charset="-79"/>
                <a:cs typeface="Aharoni" pitchFamily="2" charset="-79"/>
              </a:rPr>
              <a:t> </a:t>
            </a:r>
            <a:r>
              <a:rPr lang="es-CL" sz="3200" dirty="0" err="1" smtClean="0">
                <a:solidFill>
                  <a:schemeClr val="accent2"/>
                </a:solidFill>
                <a:latin typeface="Aharoni" pitchFamily="2" charset="-79"/>
                <a:cs typeface="Aharoni" pitchFamily="2" charset="-79"/>
              </a:rPr>
              <a:t>sunset</a:t>
            </a:r>
            <a:r>
              <a:rPr lang="es-CL" sz="3200" dirty="0" smtClean="0">
                <a:solidFill>
                  <a:schemeClr val="accent2"/>
                </a:solidFill>
                <a:latin typeface="Aharoni" pitchFamily="2" charset="-79"/>
                <a:cs typeface="Aharoni" pitchFamily="2" charset="-79"/>
              </a:rPr>
              <a:t>)</a:t>
            </a:r>
          </a:p>
          <a:p>
            <a:r>
              <a:rPr lang="es-CL" sz="3200" dirty="0" smtClean="0">
                <a:solidFill>
                  <a:schemeClr val="accent2"/>
                </a:solidFill>
                <a:latin typeface="Aharoni" pitchFamily="2" charset="-79"/>
                <a:cs typeface="Aharoni" pitchFamily="2" charset="-79"/>
              </a:rPr>
              <a:t>-</a:t>
            </a:r>
            <a:r>
              <a:rPr lang="es-CL" sz="3200" dirty="0" err="1" smtClean="0">
                <a:solidFill>
                  <a:schemeClr val="accent2"/>
                </a:solidFill>
                <a:latin typeface="Aharoni" pitchFamily="2" charset="-79"/>
                <a:cs typeface="Aharoni" pitchFamily="2" charset="-79"/>
              </a:rPr>
              <a:t>Know</a:t>
            </a:r>
            <a:r>
              <a:rPr lang="es-CL" sz="3200" dirty="0" smtClean="0">
                <a:solidFill>
                  <a:schemeClr val="accent2"/>
                </a:solidFill>
                <a:latin typeface="Aharoni" pitchFamily="2" charset="-79"/>
                <a:cs typeface="Aharoni" pitchFamily="2" charset="-79"/>
              </a:rPr>
              <a:t> </a:t>
            </a:r>
            <a:r>
              <a:rPr lang="es-CL" sz="3200" dirty="0" err="1" smtClean="0">
                <a:solidFill>
                  <a:schemeClr val="accent2"/>
                </a:solidFill>
                <a:latin typeface="Aharoni" pitchFamily="2" charset="-79"/>
                <a:cs typeface="Aharoni" pitchFamily="2" charset="-79"/>
              </a:rPr>
              <a:t>when</a:t>
            </a:r>
            <a:r>
              <a:rPr lang="es-CL" sz="3200" dirty="0" smtClean="0">
                <a:solidFill>
                  <a:schemeClr val="accent2"/>
                </a:solidFill>
                <a:latin typeface="Aharoni" pitchFamily="2" charset="-79"/>
                <a:cs typeface="Aharoni" pitchFamily="2" charset="-79"/>
              </a:rPr>
              <a:t> </a:t>
            </a:r>
            <a:r>
              <a:rPr lang="es-CL" sz="3200" dirty="0" err="1" smtClean="0">
                <a:solidFill>
                  <a:schemeClr val="accent2"/>
                </a:solidFill>
                <a:latin typeface="Aharoni" pitchFamily="2" charset="-79"/>
                <a:cs typeface="Aharoni" pitchFamily="2" charset="-79"/>
              </a:rPr>
              <a:t>to</a:t>
            </a:r>
            <a:r>
              <a:rPr lang="es-CL" sz="3200" dirty="0" smtClean="0">
                <a:solidFill>
                  <a:schemeClr val="accent2"/>
                </a:solidFill>
                <a:latin typeface="Aharoni" pitchFamily="2" charset="-79"/>
                <a:cs typeface="Aharoni" pitchFamily="2" charset="-79"/>
              </a:rPr>
              <a:t> use flash ( </a:t>
            </a:r>
            <a:r>
              <a:rPr lang="es-CL" sz="3200" dirty="0" err="1" smtClean="0">
                <a:solidFill>
                  <a:schemeClr val="accent2"/>
                </a:solidFill>
                <a:latin typeface="Aharoni" pitchFamily="2" charset="-79"/>
                <a:cs typeface="Aharoni" pitchFamily="2" charset="-79"/>
              </a:rPr>
              <a:t>dark</a:t>
            </a:r>
            <a:r>
              <a:rPr lang="es-CL" sz="3200" dirty="0" smtClean="0">
                <a:solidFill>
                  <a:schemeClr val="accent2"/>
                </a:solidFill>
                <a:latin typeface="Aharoni" pitchFamily="2" charset="-79"/>
                <a:cs typeface="Aharoni" pitchFamily="2" charset="-79"/>
              </a:rPr>
              <a:t> </a:t>
            </a:r>
            <a:r>
              <a:rPr lang="es-CL" sz="3200" dirty="0" err="1" smtClean="0">
                <a:solidFill>
                  <a:schemeClr val="accent2"/>
                </a:solidFill>
                <a:latin typeface="Aharoni" pitchFamily="2" charset="-79"/>
                <a:cs typeface="Aharoni" pitchFamily="2" charset="-79"/>
              </a:rPr>
              <a:t>areas</a:t>
            </a:r>
            <a:r>
              <a:rPr lang="es-CL" sz="3200" dirty="0" smtClean="0">
                <a:solidFill>
                  <a:schemeClr val="accent2"/>
                </a:solidFill>
                <a:latin typeface="Aharoni" pitchFamily="2" charset="-79"/>
                <a:cs typeface="Aharoni" pitchFamily="2" charset="-79"/>
              </a:rPr>
              <a:t>)</a:t>
            </a:r>
          </a:p>
          <a:p>
            <a:r>
              <a:rPr lang="es-CL" sz="3200" dirty="0" smtClean="0">
                <a:solidFill>
                  <a:schemeClr val="accent2"/>
                </a:solidFill>
                <a:latin typeface="Aharoni" pitchFamily="2" charset="-79"/>
                <a:cs typeface="Aharoni" pitchFamily="2" charset="-79"/>
              </a:rPr>
              <a:t>-</a:t>
            </a:r>
            <a:r>
              <a:rPr lang="es-CL" sz="3200" dirty="0" err="1">
                <a:solidFill>
                  <a:schemeClr val="accent2"/>
                </a:solidFill>
                <a:latin typeface="Aharoni" pitchFamily="2" charset="-79"/>
                <a:cs typeface="Aharoni" pitchFamily="2" charset="-79"/>
              </a:rPr>
              <a:t>S</a:t>
            </a:r>
            <a:r>
              <a:rPr lang="es-CL" sz="3200" dirty="0" err="1" smtClean="0">
                <a:solidFill>
                  <a:schemeClr val="accent2"/>
                </a:solidFill>
                <a:latin typeface="Aharoni" pitchFamily="2" charset="-79"/>
                <a:cs typeface="Aharoni" pitchFamily="2" charset="-79"/>
              </a:rPr>
              <a:t>mile</a:t>
            </a:r>
            <a:endParaRPr lang="es-CL" sz="3200" dirty="0">
              <a:solidFill>
                <a:schemeClr val="accent2"/>
              </a:solidFill>
              <a:latin typeface="Aharoni" pitchFamily="2" charset="-79"/>
              <a:cs typeface="Aharoni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22900704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86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86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86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86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86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86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35" y="274888"/>
            <a:ext cx="7870454" cy="8060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35" y="1916832"/>
            <a:ext cx="9127165" cy="40324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3 CuadroTexto"/>
          <p:cNvSpPr txBox="1"/>
          <p:nvPr/>
        </p:nvSpPr>
        <p:spPr>
          <a:xfrm>
            <a:off x="7707651" y="115130"/>
            <a:ext cx="14199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2800" dirty="0" smtClean="0">
                <a:latin typeface="Aharoni" pitchFamily="2" charset="-79"/>
                <a:cs typeface="Aharoni" pitchFamily="2" charset="-79"/>
              </a:rPr>
              <a:t>Page 4</a:t>
            </a:r>
            <a:endParaRPr lang="es-CL" sz="2800" dirty="0">
              <a:latin typeface="Aharoni" pitchFamily="2" charset="-79"/>
              <a:cs typeface="Aharoni" pitchFamily="2" charset="-79"/>
            </a:endParaRPr>
          </a:p>
        </p:txBody>
      </p:sp>
      <p:cxnSp>
        <p:nvCxnSpPr>
          <p:cNvPr id="3" name="2 Conector recto de flecha"/>
          <p:cNvCxnSpPr/>
          <p:nvPr/>
        </p:nvCxnSpPr>
        <p:spPr>
          <a:xfrm>
            <a:off x="1763688" y="2852936"/>
            <a:ext cx="1296144" cy="158417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5 Conector recto de flecha"/>
          <p:cNvCxnSpPr/>
          <p:nvPr/>
        </p:nvCxnSpPr>
        <p:spPr>
          <a:xfrm flipV="1">
            <a:off x="1979712" y="2420888"/>
            <a:ext cx="1152128" cy="136815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7 Conector recto de flecha"/>
          <p:cNvCxnSpPr/>
          <p:nvPr/>
        </p:nvCxnSpPr>
        <p:spPr>
          <a:xfrm flipV="1">
            <a:off x="1979712" y="3645024"/>
            <a:ext cx="1152128" cy="93610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678649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860974"/>
            <a:ext cx="8748464" cy="5260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204864"/>
            <a:ext cx="9108829" cy="15841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3 CuadroTexto"/>
          <p:cNvSpPr txBox="1"/>
          <p:nvPr/>
        </p:nvSpPr>
        <p:spPr>
          <a:xfrm>
            <a:off x="7380312" y="188640"/>
            <a:ext cx="14401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2800" dirty="0" smtClean="0">
                <a:latin typeface="Aharoni" pitchFamily="2" charset="-79"/>
                <a:cs typeface="Aharoni" pitchFamily="2" charset="-79"/>
              </a:rPr>
              <a:t>Page 4</a:t>
            </a:r>
            <a:endParaRPr lang="es-CL" sz="2800" dirty="0"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3" name="2 CuadroTexto"/>
          <p:cNvSpPr txBox="1"/>
          <p:nvPr/>
        </p:nvSpPr>
        <p:spPr>
          <a:xfrm>
            <a:off x="626793" y="1890410"/>
            <a:ext cx="511256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3200" dirty="0" err="1">
                <a:solidFill>
                  <a:srgbClr val="FFC000"/>
                </a:solidFill>
                <a:latin typeface="Aharoni" pitchFamily="2" charset="-79"/>
                <a:cs typeface="Aharoni" pitchFamily="2" charset="-79"/>
              </a:rPr>
              <a:t>Microsoft’s</a:t>
            </a:r>
            <a:r>
              <a:rPr lang="es-CL" sz="2800" dirty="0">
                <a:solidFill>
                  <a:srgbClr val="FFC000"/>
                </a:solidFill>
                <a:latin typeface="Aharoni" pitchFamily="2" charset="-79"/>
                <a:cs typeface="Aharoni" pitchFamily="2" charset="-79"/>
              </a:rPr>
              <a:t> free </a:t>
            </a:r>
            <a:r>
              <a:rPr lang="es-CL" sz="2800" dirty="0" err="1">
                <a:solidFill>
                  <a:srgbClr val="FFC000"/>
                </a:solidFill>
                <a:latin typeface="Aharoni" pitchFamily="2" charset="-79"/>
                <a:cs typeface="Aharoni" pitchFamily="2" charset="-79"/>
              </a:rPr>
              <a:t>Seeing</a:t>
            </a:r>
            <a:r>
              <a:rPr lang="es-CL" sz="2800" dirty="0">
                <a:solidFill>
                  <a:srgbClr val="FFC000"/>
                </a:solidFill>
                <a:latin typeface="Aharoni" pitchFamily="2" charset="-79"/>
                <a:cs typeface="Aharoni" pitchFamily="2" charset="-79"/>
              </a:rPr>
              <a:t> AI</a:t>
            </a:r>
          </a:p>
        </p:txBody>
      </p:sp>
      <p:sp>
        <p:nvSpPr>
          <p:cNvPr id="5" name="4 CuadroTexto"/>
          <p:cNvSpPr txBox="1"/>
          <p:nvPr/>
        </p:nvSpPr>
        <p:spPr>
          <a:xfrm>
            <a:off x="626793" y="2708920"/>
            <a:ext cx="37474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3200" dirty="0">
                <a:solidFill>
                  <a:srgbClr val="FFC000"/>
                </a:solidFill>
                <a:latin typeface="Aharoni" pitchFamily="2" charset="-79"/>
                <a:cs typeface="Aharoni" pitchFamily="2" charset="-79"/>
              </a:rPr>
              <a:t>Be</a:t>
            </a:r>
            <a:r>
              <a:rPr lang="es-CL" sz="2800" dirty="0">
                <a:solidFill>
                  <a:srgbClr val="FFC000"/>
                </a:solidFill>
                <a:latin typeface="Aharoni" pitchFamily="2" charset="-79"/>
                <a:cs typeface="Aharoni" pitchFamily="2" charset="-79"/>
              </a:rPr>
              <a:t> </a:t>
            </a:r>
            <a:r>
              <a:rPr lang="es-CL" sz="2800" dirty="0" err="1">
                <a:solidFill>
                  <a:srgbClr val="FFC000"/>
                </a:solidFill>
                <a:latin typeface="Aharoni" pitchFamily="2" charset="-79"/>
                <a:cs typeface="Aharoni" pitchFamily="2" charset="-79"/>
              </a:rPr>
              <a:t>My</a:t>
            </a:r>
            <a:r>
              <a:rPr lang="es-CL" sz="2800" dirty="0">
                <a:solidFill>
                  <a:srgbClr val="FFC000"/>
                </a:solidFill>
                <a:latin typeface="Aharoni" pitchFamily="2" charset="-79"/>
                <a:cs typeface="Aharoni" pitchFamily="2" charset="-79"/>
              </a:rPr>
              <a:t> </a:t>
            </a:r>
            <a:r>
              <a:rPr lang="es-CL" sz="2800" dirty="0" err="1" smtClean="0">
                <a:solidFill>
                  <a:srgbClr val="FFC000"/>
                </a:solidFill>
                <a:latin typeface="Aharoni" pitchFamily="2" charset="-79"/>
                <a:cs typeface="Aharoni" pitchFamily="2" charset="-79"/>
              </a:rPr>
              <a:t>Eyes</a:t>
            </a:r>
            <a:endParaRPr lang="es-CL" sz="2800" dirty="0">
              <a:solidFill>
                <a:srgbClr val="FFC000"/>
              </a:solidFill>
              <a:latin typeface="Aharoni" pitchFamily="2" charset="-79"/>
              <a:cs typeface="Aharoni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11645103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6632"/>
            <a:ext cx="1987421" cy="6480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544" y="800874"/>
            <a:ext cx="8647217" cy="827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1913" y="1422106"/>
            <a:ext cx="5294302" cy="11521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2924942"/>
            <a:ext cx="8964488" cy="6278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6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4548110"/>
            <a:ext cx="5940151" cy="6600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3 CuadroTexto"/>
          <p:cNvSpPr txBox="1"/>
          <p:nvPr/>
        </p:nvSpPr>
        <p:spPr>
          <a:xfrm>
            <a:off x="6588224" y="260648"/>
            <a:ext cx="172819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3200" dirty="0" smtClean="0">
                <a:latin typeface="Aharoni" pitchFamily="2" charset="-79"/>
                <a:cs typeface="Aharoni" pitchFamily="2" charset="-79"/>
              </a:rPr>
              <a:t>Page 5</a:t>
            </a:r>
            <a:endParaRPr lang="es-CL" sz="3200" dirty="0"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2" name="1 CuadroTexto"/>
          <p:cNvSpPr txBox="1"/>
          <p:nvPr/>
        </p:nvSpPr>
        <p:spPr>
          <a:xfrm>
            <a:off x="696429" y="3522981"/>
            <a:ext cx="770485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3200" dirty="0" smtClean="0">
                <a:solidFill>
                  <a:srgbClr val="FF0000"/>
                </a:solidFill>
                <a:latin typeface="Aharoni" pitchFamily="2" charset="-79"/>
                <a:cs typeface="Aharoni" pitchFamily="2" charset="-79"/>
              </a:rPr>
              <a:t>I use </a:t>
            </a:r>
            <a:r>
              <a:rPr lang="es-CL" sz="3200" dirty="0" err="1" smtClean="0">
                <a:solidFill>
                  <a:srgbClr val="FF0000"/>
                </a:solidFill>
                <a:latin typeface="Aharoni" pitchFamily="2" charset="-79"/>
                <a:cs typeface="Aharoni" pitchFamily="2" charset="-79"/>
              </a:rPr>
              <a:t>it</a:t>
            </a:r>
            <a:r>
              <a:rPr lang="es-CL" sz="3200" dirty="0" smtClean="0">
                <a:solidFill>
                  <a:srgbClr val="FF0000"/>
                </a:solidFill>
                <a:latin typeface="Aharoni" pitchFamily="2" charset="-79"/>
                <a:cs typeface="Aharoni" pitchFamily="2" charset="-79"/>
              </a:rPr>
              <a:t> a </a:t>
            </a:r>
            <a:r>
              <a:rPr lang="es-CL" sz="3200" dirty="0" err="1" smtClean="0">
                <a:solidFill>
                  <a:srgbClr val="FF0000"/>
                </a:solidFill>
                <a:latin typeface="Aharoni" pitchFamily="2" charset="-79"/>
                <a:cs typeface="Aharoni" pitchFamily="2" charset="-79"/>
              </a:rPr>
              <a:t>lot</a:t>
            </a:r>
            <a:r>
              <a:rPr lang="es-CL" sz="3200" dirty="0" smtClean="0">
                <a:solidFill>
                  <a:srgbClr val="FF0000"/>
                </a:solidFill>
                <a:latin typeface="Aharoni" pitchFamily="2" charset="-79"/>
                <a:cs typeface="Aharoni" pitchFamily="2" charset="-79"/>
              </a:rPr>
              <a:t> </a:t>
            </a:r>
            <a:r>
              <a:rPr lang="es-CL" sz="3200" dirty="0" err="1" smtClean="0">
                <a:solidFill>
                  <a:srgbClr val="FF0000"/>
                </a:solidFill>
                <a:latin typeface="Aharoni" pitchFamily="2" charset="-79"/>
                <a:cs typeface="Aharoni" pitchFamily="2" charset="-79"/>
              </a:rPr>
              <a:t>because</a:t>
            </a:r>
            <a:r>
              <a:rPr lang="es-CL" sz="3200" dirty="0" smtClean="0">
                <a:solidFill>
                  <a:srgbClr val="FF0000"/>
                </a:solidFill>
                <a:latin typeface="Aharoni" pitchFamily="2" charset="-79"/>
                <a:cs typeface="Aharoni" pitchFamily="2" charset="-79"/>
              </a:rPr>
              <a:t> I </a:t>
            </a:r>
            <a:r>
              <a:rPr lang="es-CL" sz="3200" dirty="0" err="1" smtClean="0">
                <a:solidFill>
                  <a:srgbClr val="FF0000"/>
                </a:solidFill>
                <a:latin typeface="Aharoni" pitchFamily="2" charset="-79"/>
                <a:cs typeface="Aharoni" pitchFamily="2" charset="-79"/>
              </a:rPr>
              <a:t>love</a:t>
            </a:r>
            <a:r>
              <a:rPr lang="es-CL" sz="3200" dirty="0" smtClean="0">
                <a:solidFill>
                  <a:srgbClr val="FF0000"/>
                </a:solidFill>
                <a:latin typeface="Aharoni" pitchFamily="2" charset="-79"/>
                <a:cs typeface="Aharoni" pitchFamily="2" charset="-79"/>
              </a:rPr>
              <a:t> </a:t>
            </a:r>
            <a:r>
              <a:rPr lang="es-CL" sz="3200" dirty="0" err="1" smtClean="0">
                <a:solidFill>
                  <a:srgbClr val="FF0000"/>
                </a:solidFill>
                <a:latin typeface="Aharoni" pitchFamily="2" charset="-79"/>
                <a:cs typeface="Aharoni" pitchFamily="2" charset="-79"/>
              </a:rPr>
              <a:t>playing</a:t>
            </a:r>
            <a:r>
              <a:rPr lang="es-CL" sz="3200" dirty="0" smtClean="0">
                <a:solidFill>
                  <a:srgbClr val="FF0000"/>
                </a:solidFill>
                <a:latin typeface="Aharoni" pitchFamily="2" charset="-79"/>
                <a:cs typeface="Aharoni" pitchFamily="2" charset="-79"/>
              </a:rPr>
              <a:t> </a:t>
            </a:r>
            <a:r>
              <a:rPr lang="es-CL" sz="3200" dirty="0" err="1" smtClean="0">
                <a:solidFill>
                  <a:srgbClr val="FF0000"/>
                </a:solidFill>
                <a:latin typeface="Aharoni" pitchFamily="2" charset="-79"/>
                <a:cs typeface="Aharoni" pitchFamily="2" charset="-79"/>
              </a:rPr>
              <a:t>games</a:t>
            </a:r>
            <a:r>
              <a:rPr lang="es-CL" sz="3200" dirty="0" smtClean="0">
                <a:solidFill>
                  <a:srgbClr val="FF0000"/>
                </a:solidFill>
                <a:latin typeface="Aharoni" pitchFamily="2" charset="-79"/>
                <a:cs typeface="Aharoni" pitchFamily="2" charset="-79"/>
              </a:rPr>
              <a:t> and </a:t>
            </a:r>
            <a:r>
              <a:rPr lang="es-CL" sz="3200" dirty="0" err="1" smtClean="0">
                <a:solidFill>
                  <a:srgbClr val="FF0000"/>
                </a:solidFill>
                <a:latin typeface="Aharoni" pitchFamily="2" charset="-79"/>
                <a:cs typeface="Aharoni" pitchFamily="2" charset="-79"/>
              </a:rPr>
              <a:t>listening</a:t>
            </a:r>
            <a:r>
              <a:rPr lang="es-CL" sz="3200" dirty="0" smtClean="0">
                <a:solidFill>
                  <a:srgbClr val="FF0000"/>
                </a:solidFill>
                <a:latin typeface="Aharoni" pitchFamily="2" charset="-79"/>
                <a:cs typeface="Aharoni" pitchFamily="2" charset="-79"/>
              </a:rPr>
              <a:t> </a:t>
            </a:r>
            <a:r>
              <a:rPr lang="es-CL" sz="3200" dirty="0" err="1" smtClean="0">
                <a:solidFill>
                  <a:srgbClr val="FF0000"/>
                </a:solidFill>
                <a:latin typeface="Aharoni" pitchFamily="2" charset="-79"/>
                <a:cs typeface="Aharoni" pitchFamily="2" charset="-79"/>
              </a:rPr>
              <a:t>to</a:t>
            </a:r>
            <a:r>
              <a:rPr lang="es-CL" sz="3200" dirty="0" smtClean="0">
                <a:solidFill>
                  <a:srgbClr val="FF0000"/>
                </a:solidFill>
                <a:latin typeface="Aharoni" pitchFamily="2" charset="-79"/>
                <a:cs typeface="Aharoni" pitchFamily="2" charset="-79"/>
              </a:rPr>
              <a:t> </a:t>
            </a:r>
            <a:r>
              <a:rPr lang="es-CL" sz="3200" dirty="0" err="1" smtClean="0">
                <a:solidFill>
                  <a:srgbClr val="FF0000"/>
                </a:solidFill>
                <a:latin typeface="Aharoni" pitchFamily="2" charset="-79"/>
                <a:cs typeface="Aharoni" pitchFamily="2" charset="-79"/>
              </a:rPr>
              <a:t>music</a:t>
            </a:r>
            <a:endParaRPr lang="es-CL" sz="3200" dirty="0">
              <a:solidFill>
                <a:srgbClr val="FF0000"/>
              </a:solidFill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3" name="2 CuadroTexto"/>
          <p:cNvSpPr txBox="1"/>
          <p:nvPr/>
        </p:nvSpPr>
        <p:spPr>
          <a:xfrm>
            <a:off x="696429" y="5085184"/>
            <a:ext cx="733195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3200" dirty="0" smtClean="0">
                <a:solidFill>
                  <a:srgbClr val="FF0000"/>
                </a:solidFill>
                <a:latin typeface="Aharoni" pitchFamily="2" charset="-79"/>
                <a:cs typeface="Aharoni" pitchFamily="2" charset="-79"/>
              </a:rPr>
              <a:t>A </a:t>
            </a:r>
            <a:r>
              <a:rPr lang="es-CL" sz="3200" dirty="0" err="1" smtClean="0">
                <a:solidFill>
                  <a:srgbClr val="FF0000"/>
                </a:solidFill>
                <a:latin typeface="Aharoni" pitchFamily="2" charset="-79"/>
                <a:cs typeface="Aharoni" pitchFamily="2" charset="-79"/>
              </a:rPr>
              <a:t>little</a:t>
            </a:r>
            <a:r>
              <a:rPr lang="es-CL" sz="3200" dirty="0" smtClean="0">
                <a:solidFill>
                  <a:srgbClr val="FF0000"/>
                </a:solidFill>
                <a:latin typeface="Aharoni" pitchFamily="2" charset="-79"/>
                <a:cs typeface="Aharoni" pitchFamily="2" charset="-79"/>
              </a:rPr>
              <a:t> time,  a </a:t>
            </a:r>
            <a:r>
              <a:rPr lang="es-CL" sz="3200" dirty="0" err="1" smtClean="0">
                <a:solidFill>
                  <a:srgbClr val="FF0000"/>
                </a:solidFill>
                <a:latin typeface="Aharoni" pitchFamily="2" charset="-79"/>
                <a:cs typeface="Aharoni" pitchFamily="2" charset="-79"/>
              </a:rPr>
              <a:t>year</a:t>
            </a:r>
            <a:r>
              <a:rPr lang="es-CL" sz="3200" dirty="0" smtClean="0">
                <a:solidFill>
                  <a:srgbClr val="FF0000"/>
                </a:solidFill>
                <a:latin typeface="Aharoni" pitchFamily="2" charset="-79"/>
                <a:cs typeface="Aharoni" pitchFamily="2" charset="-79"/>
              </a:rPr>
              <a:t> </a:t>
            </a:r>
            <a:r>
              <a:rPr lang="es-CL" sz="3200" dirty="0" err="1" smtClean="0">
                <a:solidFill>
                  <a:srgbClr val="FF0000"/>
                </a:solidFill>
                <a:latin typeface="Aharoni" pitchFamily="2" charset="-79"/>
                <a:cs typeface="Aharoni" pitchFamily="2" charset="-79"/>
              </a:rPr>
              <a:t>ago</a:t>
            </a:r>
            <a:endParaRPr lang="es-CL" sz="3200" dirty="0">
              <a:solidFill>
                <a:srgbClr val="FF0000"/>
              </a:solidFill>
              <a:latin typeface="Aharoni" pitchFamily="2" charset="-79"/>
              <a:cs typeface="Aharoni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2583036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1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1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1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1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88640"/>
            <a:ext cx="1080120" cy="5165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260" y="908720"/>
            <a:ext cx="8533567" cy="7579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2060848"/>
            <a:ext cx="8500396" cy="40324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3 CuadroTexto"/>
          <p:cNvSpPr txBox="1"/>
          <p:nvPr/>
        </p:nvSpPr>
        <p:spPr>
          <a:xfrm>
            <a:off x="7402726" y="188640"/>
            <a:ext cx="10801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dirty="0" smtClean="0"/>
              <a:t>Page 5</a:t>
            </a:r>
            <a:endParaRPr lang="es-CL" dirty="0"/>
          </a:p>
        </p:txBody>
      </p:sp>
      <p:sp>
        <p:nvSpPr>
          <p:cNvPr id="2" name="1 CuadroTexto"/>
          <p:cNvSpPr txBox="1"/>
          <p:nvPr/>
        </p:nvSpPr>
        <p:spPr>
          <a:xfrm>
            <a:off x="719572" y="1916832"/>
            <a:ext cx="7308812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2800" dirty="0" err="1" smtClean="0">
                <a:solidFill>
                  <a:schemeClr val="accent6">
                    <a:lumMod val="75000"/>
                  </a:schemeClr>
                </a:solidFill>
                <a:latin typeface="Aharoni" pitchFamily="2" charset="-79"/>
                <a:cs typeface="Aharoni" pitchFamily="2" charset="-79"/>
              </a:rPr>
              <a:t>My</a:t>
            </a:r>
            <a:r>
              <a:rPr lang="es-CL" sz="2800" dirty="0" smtClean="0">
                <a:solidFill>
                  <a:schemeClr val="accent6">
                    <a:lumMod val="75000"/>
                  </a:schemeClr>
                </a:solidFill>
                <a:latin typeface="Aharoni" pitchFamily="2" charset="-79"/>
                <a:cs typeface="Aharoni" pitchFamily="2" charset="-79"/>
              </a:rPr>
              <a:t> </a:t>
            </a:r>
            <a:r>
              <a:rPr lang="es-CL" sz="2800" dirty="0" err="1" smtClean="0">
                <a:solidFill>
                  <a:schemeClr val="accent6">
                    <a:lumMod val="75000"/>
                  </a:schemeClr>
                </a:solidFill>
                <a:latin typeface="Aharoni" pitchFamily="2" charset="-79"/>
                <a:cs typeface="Aharoni" pitchFamily="2" charset="-79"/>
              </a:rPr>
              <a:t>smartphone</a:t>
            </a:r>
            <a:r>
              <a:rPr lang="es-CL" sz="2800" dirty="0" smtClean="0">
                <a:solidFill>
                  <a:schemeClr val="accent6">
                    <a:lumMod val="75000"/>
                  </a:schemeClr>
                </a:solidFill>
                <a:latin typeface="Aharoni" pitchFamily="2" charset="-79"/>
                <a:cs typeface="Aharoni" pitchFamily="2" charset="-79"/>
              </a:rPr>
              <a:t> </a:t>
            </a:r>
            <a:r>
              <a:rPr lang="es-CL" sz="2800" dirty="0" err="1" smtClean="0">
                <a:solidFill>
                  <a:schemeClr val="accent6">
                    <a:lumMod val="75000"/>
                  </a:schemeClr>
                </a:solidFill>
                <a:latin typeface="Aharoni" pitchFamily="2" charset="-79"/>
                <a:cs typeface="Aharoni" pitchFamily="2" charset="-79"/>
              </a:rPr>
              <a:t>is</a:t>
            </a:r>
            <a:r>
              <a:rPr lang="es-CL" sz="2800" dirty="0" smtClean="0">
                <a:solidFill>
                  <a:schemeClr val="accent6">
                    <a:lumMod val="75000"/>
                  </a:schemeClr>
                </a:solidFill>
                <a:latin typeface="Aharoni" pitchFamily="2" charset="-79"/>
                <a:cs typeface="Aharoni" pitchFamily="2" charset="-79"/>
              </a:rPr>
              <a:t> </a:t>
            </a:r>
            <a:r>
              <a:rPr lang="es-CL" sz="2800" dirty="0" err="1" smtClean="0">
                <a:solidFill>
                  <a:schemeClr val="accent6">
                    <a:lumMod val="75000"/>
                  </a:schemeClr>
                </a:solidFill>
                <a:latin typeface="Aharoni" pitchFamily="2" charset="-79"/>
                <a:cs typeface="Aharoni" pitchFamily="2" charset="-79"/>
              </a:rPr>
              <a:t>the</a:t>
            </a:r>
            <a:r>
              <a:rPr lang="es-CL" sz="2800" dirty="0" smtClean="0">
                <a:solidFill>
                  <a:schemeClr val="accent6">
                    <a:lumMod val="75000"/>
                  </a:schemeClr>
                </a:solidFill>
                <a:latin typeface="Aharoni" pitchFamily="2" charset="-79"/>
                <a:cs typeface="Aharoni" pitchFamily="2" charset="-79"/>
              </a:rPr>
              <a:t> </a:t>
            </a:r>
            <a:r>
              <a:rPr lang="es-CL" sz="2800" dirty="0" err="1" smtClean="0">
                <a:solidFill>
                  <a:schemeClr val="accent6">
                    <a:lumMod val="75000"/>
                  </a:schemeClr>
                </a:solidFill>
                <a:latin typeface="Aharoni" pitchFamily="2" charset="-79"/>
                <a:cs typeface="Aharoni" pitchFamily="2" charset="-79"/>
              </a:rPr>
              <a:t>electronic</a:t>
            </a:r>
            <a:r>
              <a:rPr lang="es-CL" sz="2800" dirty="0" smtClean="0">
                <a:solidFill>
                  <a:schemeClr val="accent6">
                    <a:lumMod val="75000"/>
                  </a:schemeClr>
                </a:solidFill>
                <a:latin typeface="Aharoni" pitchFamily="2" charset="-79"/>
                <a:cs typeface="Aharoni" pitchFamily="2" charset="-79"/>
              </a:rPr>
              <a:t> </a:t>
            </a:r>
            <a:r>
              <a:rPr lang="es-CL" sz="2800" dirty="0" err="1" smtClean="0">
                <a:solidFill>
                  <a:schemeClr val="accent6">
                    <a:lumMod val="75000"/>
                  </a:schemeClr>
                </a:solidFill>
                <a:latin typeface="Aharoni" pitchFamily="2" charset="-79"/>
                <a:cs typeface="Aharoni" pitchFamily="2" charset="-79"/>
              </a:rPr>
              <a:t>device</a:t>
            </a:r>
            <a:r>
              <a:rPr lang="es-CL" sz="2800" dirty="0" smtClean="0">
                <a:solidFill>
                  <a:schemeClr val="accent6">
                    <a:lumMod val="75000"/>
                  </a:schemeClr>
                </a:solidFill>
                <a:latin typeface="Aharoni" pitchFamily="2" charset="-79"/>
                <a:cs typeface="Aharoni" pitchFamily="2" charset="-79"/>
              </a:rPr>
              <a:t> I use </a:t>
            </a:r>
            <a:r>
              <a:rPr lang="es-CL" sz="2800" dirty="0" err="1" smtClean="0">
                <a:solidFill>
                  <a:schemeClr val="accent6">
                    <a:lumMod val="75000"/>
                  </a:schemeClr>
                </a:solidFill>
                <a:latin typeface="Aharoni" pitchFamily="2" charset="-79"/>
                <a:cs typeface="Aharoni" pitchFamily="2" charset="-79"/>
              </a:rPr>
              <a:t>the</a:t>
            </a:r>
            <a:r>
              <a:rPr lang="es-CL" sz="2800" dirty="0" smtClean="0">
                <a:solidFill>
                  <a:schemeClr val="accent6">
                    <a:lumMod val="75000"/>
                  </a:schemeClr>
                </a:solidFill>
                <a:latin typeface="Aharoni" pitchFamily="2" charset="-79"/>
                <a:cs typeface="Aharoni" pitchFamily="2" charset="-79"/>
              </a:rPr>
              <a:t> </a:t>
            </a:r>
            <a:r>
              <a:rPr lang="es-CL" sz="2800" dirty="0" err="1" smtClean="0">
                <a:solidFill>
                  <a:schemeClr val="accent6">
                    <a:lumMod val="75000"/>
                  </a:schemeClr>
                </a:solidFill>
                <a:latin typeface="Aharoni" pitchFamily="2" charset="-79"/>
                <a:cs typeface="Aharoni" pitchFamily="2" charset="-79"/>
              </a:rPr>
              <a:t>most</a:t>
            </a:r>
            <a:r>
              <a:rPr lang="es-CL" sz="2800" dirty="0" smtClean="0">
                <a:solidFill>
                  <a:schemeClr val="accent6">
                    <a:lumMod val="75000"/>
                  </a:schemeClr>
                </a:solidFill>
                <a:latin typeface="Aharoni" pitchFamily="2" charset="-79"/>
                <a:cs typeface="Aharoni" pitchFamily="2" charset="-79"/>
              </a:rPr>
              <a:t> </a:t>
            </a:r>
            <a:r>
              <a:rPr lang="es-CL" sz="2800" dirty="0" err="1">
                <a:solidFill>
                  <a:schemeClr val="accent6">
                    <a:lumMod val="75000"/>
                  </a:schemeClr>
                </a:solidFill>
                <a:latin typeface="Aharoni" pitchFamily="2" charset="-79"/>
                <a:cs typeface="Aharoni" pitchFamily="2" charset="-79"/>
              </a:rPr>
              <a:t>b</a:t>
            </a:r>
            <a:r>
              <a:rPr lang="es-CL" sz="2800" dirty="0" err="1" smtClean="0">
                <a:solidFill>
                  <a:schemeClr val="accent6">
                    <a:lumMod val="75000"/>
                  </a:schemeClr>
                </a:solidFill>
                <a:latin typeface="Aharoni" pitchFamily="2" charset="-79"/>
                <a:cs typeface="Aharoni" pitchFamily="2" charset="-79"/>
              </a:rPr>
              <a:t>ecause</a:t>
            </a:r>
            <a:r>
              <a:rPr lang="es-CL" sz="2800" dirty="0" smtClean="0">
                <a:solidFill>
                  <a:schemeClr val="accent6">
                    <a:lumMod val="75000"/>
                  </a:schemeClr>
                </a:solidFill>
                <a:latin typeface="Aharoni" pitchFamily="2" charset="-79"/>
                <a:cs typeface="Aharoni" pitchFamily="2" charset="-79"/>
              </a:rPr>
              <a:t> I can do </a:t>
            </a:r>
            <a:r>
              <a:rPr lang="es-CL" sz="2800" dirty="0" err="1" smtClean="0">
                <a:solidFill>
                  <a:schemeClr val="accent6">
                    <a:lumMod val="75000"/>
                  </a:schemeClr>
                </a:solidFill>
                <a:latin typeface="Aharoni" pitchFamily="2" charset="-79"/>
                <a:cs typeface="Aharoni" pitchFamily="2" charset="-79"/>
              </a:rPr>
              <a:t>all</a:t>
            </a:r>
            <a:r>
              <a:rPr lang="es-CL" sz="2800" dirty="0" smtClean="0">
                <a:solidFill>
                  <a:schemeClr val="accent6">
                    <a:lumMod val="75000"/>
                  </a:schemeClr>
                </a:solidFill>
                <a:latin typeface="Aharoni" pitchFamily="2" charset="-79"/>
                <a:cs typeface="Aharoni" pitchFamily="2" charset="-79"/>
              </a:rPr>
              <a:t> </a:t>
            </a:r>
            <a:r>
              <a:rPr lang="es-CL" sz="2800" dirty="0" err="1" smtClean="0">
                <a:solidFill>
                  <a:schemeClr val="accent6">
                    <a:lumMod val="75000"/>
                  </a:schemeClr>
                </a:solidFill>
                <a:latin typeface="Aharoni" pitchFamily="2" charset="-79"/>
                <a:cs typeface="Aharoni" pitchFamily="2" charset="-79"/>
              </a:rPr>
              <a:t>the</a:t>
            </a:r>
            <a:r>
              <a:rPr lang="es-CL" sz="2800" dirty="0" smtClean="0">
                <a:solidFill>
                  <a:schemeClr val="accent6">
                    <a:lumMod val="75000"/>
                  </a:schemeClr>
                </a:solidFill>
                <a:latin typeface="Aharoni" pitchFamily="2" charset="-79"/>
                <a:cs typeface="Aharoni" pitchFamily="2" charset="-79"/>
              </a:rPr>
              <a:t> </a:t>
            </a:r>
            <a:r>
              <a:rPr lang="es-CL" sz="2800" dirty="0" err="1" smtClean="0">
                <a:solidFill>
                  <a:schemeClr val="accent6">
                    <a:lumMod val="75000"/>
                  </a:schemeClr>
                </a:solidFill>
                <a:latin typeface="Aharoni" pitchFamily="2" charset="-79"/>
                <a:cs typeface="Aharoni" pitchFamily="2" charset="-79"/>
              </a:rPr>
              <a:t>things</a:t>
            </a:r>
            <a:r>
              <a:rPr lang="es-CL" sz="2800" dirty="0" smtClean="0">
                <a:solidFill>
                  <a:schemeClr val="accent6">
                    <a:lumMod val="75000"/>
                  </a:schemeClr>
                </a:solidFill>
                <a:latin typeface="Aharoni" pitchFamily="2" charset="-79"/>
                <a:cs typeface="Aharoni" pitchFamily="2" charset="-79"/>
              </a:rPr>
              <a:t> and </a:t>
            </a:r>
            <a:r>
              <a:rPr lang="es-CL" sz="2800" dirty="0" err="1" smtClean="0">
                <a:solidFill>
                  <a:schemeClr val="accent6">
                    <a:lumMod val="75000"/>
                  </a:schemeClr>
                </a:solidFill>
                <a:latin typeface="Aharoni" pitchFamily="2" charset="-79"/>
                <a:cs typeface="Aharoni" pitchFamily="2" charset="-79"/>
              </a:rPr>
              <a:t>stuffs</a:t>
            </a:r>
            <a:r>
              <a:rPr lang="es-CL" sz="2800" dirty="0" smtClean="0">
                <a:solidFill>
                  <a:schemeClr val="accent6">
                    <a:lumMod val="75000"/>
                  </a:schemeClr>
                </a:solidFill>
                <a:latin typeface="Aharoni" pitchFamily="2" charset="-79"/>
                <a:cs typeface="Aharoni" pitchFamily="2" charset="-79"/>
              </a:rPr>
              <a:t> </a:t>
            </a:r>
            <a:r>
              <a:rPr lang="es-CL" sz="2800" dirty="0" err="1" smtClean="0">
                <a:solidFill>
                  <a:schemeClr val="accent6">
                    <a:lumMod val="75000"/>
                  </a:schemeClr>
                </a:solidFill>
                <a:latin typeface="Aharoni" pitchFamily="2" charset="-79"/>
                <a:cs typeface="Aharoni" pitchFamily="2" charset="-79"/>
              </a:rPr>
              <a:t>related</a:t>
            </a:r>
            <a:r>
              <a:rPr lang="es-CL" sz="2800" dirty="0" smtClean="0">
                <a:solidFill>
                  <a:schemeClr val="accent6">
                    <a:lumMod val="75000"/>
                  </a:schemeClr>
                </a:solidFill>
                <a:latin typeface="Aharoni" pitchFamily="2" charset="-79"/>
                <a:cs typeface="Aharoni" pitchFamily="2" charset="-79"/>
              </a:rPr>
              <a:t> </a:t>
            </a:r>
            <a:r>
              <a:rPr lang="es-CL" sz="2800" dirty="0" err="1" smtClean="0">
                <a:solidFill>
                  <a:schemeClr val="accent6">
                    <a:lumMod val="75000"/>
                  </a:schemeClr>
                </a:solidFill>
                <a:latin typeface="Aharoni" pitchFamily="2" charset="-79"/>
                <a:cs typeface="Aharoni" pitchFamily="2" charset="-79"/>
              </a:rPr>
              <a:t>to</a:t>
            </a:r>
            <a:r>
              <a:rPr lang="es-CL" sz="2800" dirty="0" smtClean="0">
                <a:solidFill>
                  <a:schemeClr val="accent6">
                    <a:lumMod val="75000"/>
                  </a:schemeClr>
                </a:solidFill>
                <a:latin typeface="Aharoni" pitchFamily="2" charset="-79"/>
                <a:cs typeface="Aharoni" pitchFamily="2" charset="-79"/>
              </a:rPr>
              <a:t> </a:t>
            </a:r>
            <a:r>
              <a:rPr lang="es-CL" sz="2800" dirty="0" err="1" smtClean="0">
                <a:solidFill>
                  <a:schemeClr val="accent6">
                    <a:lumMod val="75000"/>
                  </a:schemeClr>
                </a:solidFill>
                <a:latin typeface="Aharoni" pitchFamily="2" charset="-79"/>
                <a:cs typeface="Aharoni" pitchFamily="2" charset="-79"/>
              </a:rPr>
              <a:t>my</a:t>
            </a:r>
            <a:r>
              <a:rPr lang="es-CL" sz="2800" dirty="0" smtClean="0">
                <a:solidFill>
                  <a:schemeClr val="accent6">
                    <a:lumMod val="75000"/>
                  </a:schemeClr>
                </a:solidFill>
                <a:latin typeface="Aharoni" pitchFamily="2" charset="-79"/>
                <a:cs typeface="Aharoni" pitchFamily="2" charset="-79"/>
              </a:rPr>
              <a:t> </a:t>
            </a:r>
            <a:r>
              <a:rPr lang="es-CL" sz="2800" dirty="0" err="1" smtClean="0">
                <a:solidFill>
                  <a:schemeClr val="accent6">
                    <a:lumMod val="75000"/>
                  </a:schemeClr>
                </a:solidFill>
                <a:latin typeface="Aharoni" pitchFamily="2" charset="-79"/>
                <a:cs typeface="Aharoni" pitchFamily="2" charset="-79"/>
              </a:rPr>
              <a:t>student</a:t>
            </a:r>
            <a:r>
              <a:rPr lang="es-CL" sz="2800" dirty="0" smtClean="0">
                <a:solidFill>
                  <a:schemeClr val="accent6">
                    <a:lumMod val="75000"/>
                  </a:schemeClr>
                </a:solidFill>
                <a:latin typeface="Aharoni" pitchFamily="2" charset="-79"/>
                <a:cs typeface="Aharoni" pitchFamily="2" charset="-79"/>
              </a:rPr>
              <a:t> </a:t>
            </a:r>
            <a:r>
              <a:rPr lang="es-CL" sz="2800" dirty="0" err="1" smtClean="0">
                <a:solidFill>
                  <a:schemeClr val="accent6">
                    <a:lumMod val="75000"/>
                  </a:schemeClr>
                </a:solidFill>
                <a:latin typeface="Aharoni" pitchFamily="2" charset="-79"/>
                <a:cs typeface="Aharoni" pitchFamily="2" charset="-79"/>
              </a:rPr>
              <a:t>life</a:t>
            </a:r>
            <a:endParaRPr lang="es-CL" sz="2800" dirty="0" smtClean="0">
              <a:solidFill>
                <a:schemeClr val="accent6">
                  <a:lumMod val="75000"/>
                </a:schemeClr>
              </a:solidFill>
              <a:latin typeface="Aharoni" pitchFamily="2" charset="-79"/>
              <a:cs typeface="Aharoni" pitchFamily="2" charset="-79"/>
            </a:endParaRPr>
          </a:p>
          <a:p>
            <a:r>
              <a:rPr lang="es-CL" sz="2800" dirty="0" smtClean="0">
                <a:solidFill>
                  <a:schemeClr val="accent6">
                    <a:lumMod val="75000"/>
                  </a:schemeClr>
                </a:solidFill>
                <a:latin typeface="Aharoni" pitchFamily="2" charset="-79"/>
                <a:cs typeface="Aharoni" pitchFamily="2" charset="-79"/>
              </a:rPr>
              <a:t>I can do </a:t>
            </a:r>
            <a:r>
              <a:rPr lang="es-CL" sz="2800" dirty="0" err="1" smtClean="0">
                <a:solidFill>
                  <a:schemeClr val="accent6">
                    <a:lumMod val="75000"/>
                  </a:schemeClr>
                </a:solidFill>
                <a:latin typeface="Aharoni" pitchFamily="2" charset="-79"/>
                <a:cs typeface="Aharoni" pitchFamily="2" charset="-79"/>
              </a:rPr>
              <a:t>research</a:t>
            </a:r>
            <a:r>
              <a:rPr lang="es-CL" sz="2800" dirty="0" smtClean="0">
                <a:solidFill>
                  <a:schemeClr val="accent6">
                    <a:lumMod val="75000"/>
                  </a:schemeClr>
                </a:solidFill>
                <a:latin typeface="Aharoni" pitchFamily="2" charset="-79"/>
                <a:cs typeface="Aharoni" pitchFamily="2" charset="-79"/>
              </a:rPr>
              <a:t>, </a:t>
            </a:r>
            <a:r>
              <a:rPr lang="es-CL" sz="2800" dirty="0" err="1" smtClean="0">
                <a:solidFill>
                  <a:schemeClr val="accent6">
                    <a:lumMod val="75000"/>
                  </a:schemeClr>
                </a:solidFill>
                <a:latin typeface="Aharoni" pitchFamily="2" charset="-79"/>
                <a:cs typeface="Aharoni" pitchFamily="2" charset="-79"/>
              </a:rPr>
              <a:t>work</a:t>
            </a:r>
            <a:r>
              <a:rPr lang="es-CL" sz="2800" dirty="0" smtClean="0">
                <a:solidFill>
                  <a:schemeClr val="accent6">
                    <a:lumMod val="75000"/>
                  </a:schemeClr>
                </a:solidFill>
                <a:latin typeface="Aharoni" pitchFamily="2" charset="-79"/>
                <a:cs typeface="Aharoni" pitchFamily="2" charset="-79"/>
              </a:rPr>
              <a:t> in </a:t>
            </a:r>
            <a:r>
              <a:rPr lang="es-CL" sz="2800" dirty="0" err="1" smtClean="0">
                <a:solidFill>
                  <a:schemeClr val="accent6">
                    <a:lumMod val="75000"/>
                  </a:schemeClr>
                </a:solidFill>
                <a:latin typeface="Aharoni" pitchFamily="2" charset="-79"/>
                <a:cs typeface="Aharoni" pitchFamily="2" charset="-79"/>
              </a:rPr>
              <a:t>groups</a:t>
            </a:r>
            <a:r>
              <a:rPr lang="es-CL" sz="2800" dirty="0" smtClean="0">
                <a:solidFill>
                  <a:schemeClr val="accent6">
                    <a:lumMod val="75000"/>
                  </a:schemeClr>
                </a:solidFill>
                <a:latin typeface="Aharoni" pitchFamily="2" charset="-79"/>
                <a:cs typeface="Aharoni" pitchFamily="2" charset="-79"/>
              </a:rPr>
              <a:t> </a:t>
            </a:r>
            <a:r>
              <a:rPr lang="es-CL" sz="2800" dirty="0" err="1" smtClean="0">
                <a:solidFill>
                  <a:schemeClr val="accent6">
                    <a:lumMod val="75000"/>
                  </a:schemeClr>
                </a:solidFill>
                <a:latin typeface="Aharoni" pitchFamily="2" charset="-79"/>
                <a:cs typeface="Aharoni" pitchFamily="2" charset="-79"/>
              </a:rPr>
              <a:t>with</a:t>
            </a:r>
            <a:r>
              <a:rPr lang="es-CL" sz="2800" dirty="0" smtClean="0">
                <a:solidFill>
                  <a:schemeClr val="accent6">
                    <a:lumMod val="75000"/>
                  </a:schemeClr>
                </a:solidFill>
                <a:latin typeface="Aharoni" pitchFamily="2" charset="-79"/>
                <a:cs typeface="Aharoni" pitchFamily="2" charset="-79"/>
              </a:rPr>
              <a:t> </a:t>
            </a:r>
            <a:r>
              <a:rPr lang="es-CL" sz="2800" dirty="0" err="1" smtClean="0">
                <a:solidFill>
                  <a:schemeClr val="accent6">
                    <a:lumMod val="75000"/>
                  </a:schemeClr>
                </a:solidFill>
                <a:latin typeface="Aharoni" pitchFamily="2" charset="-79"/>
                <a:cs typeface="Aharoni" pitchFamily="2" charset="-79"/>
              </a:rPr>
              <a:t>my</a:t>
            </a:r>
            <a:r>
              <a:rPr lang="es-CL" sz="2800" dirty="0" smtClean="0">
                <a:solidFill>
                  <a:schemeClr val="accent6">
                    <a:lumMod val="75000"/>
                  </a:schemeClr>
                </a:solidFill>
                <a:latin typeface="Aharoni" pitchFamily="2" charset="-79"/>
                <a:cs typeface="Aharoni" pitchFamily="2" charset="-79"/>
              </a:rPr>
              <a:t> </a:t>
            </a:r>
            <a:r>
              <a:rPr lang="es-CL" sz="2800" dirty="0" err="1" smtClean="0">
                <a:solidFill>
                  <a:schemeClr val="accent6">
                    <a:lumMod val="75000"/>
                  </a:schemeClr>
                </a:solidFill>
                <a:latin typeface="Aharoni" pitchFamily="2" charset="-79"/>
                <a:cs typeface="Aharoni" pitchFamily="2" charset="-79"/>
              </a:rPr>
              <a:t>friends</a:t>
            </a:r>
            <a:r>
              <a:rPr lang="es-CL" sz="2800" dirty="0" smtClean="0">
                <a:solidFill>
                  <a:schemeClr val="accent6">
                    <a:lumMod val="75000"/>
                  </a:schemeClr>
                </a:solidFill>
                <a:latin typeface="Aharoni" pitchFamily="2" charset="-79"/>
                <a:cs typeface="Aharoni" pitchFamily="2" charset="-79"/>
              </a:rPr>
              <a:t>, </a:t>
            </a:r>
            <a:r>
              <a:rPr lang="es-CL" sz="2800" dirty="0" err="1" smtClean="0">
                <a:solidFill>
                  <a:schemeClr val="accent6">
                    <a:lumMod val="75000"/>
                  </a:schemeClr>
                </a:solidFill>
                <a:latin typeface="Aharoni" pitchFamily="2" charset="-79"/>
                <a:cs typeface="Aharoni" pitchFamily="2" charset="-79"/>
              </a:rPr>
              <a:t>send</a:t>
            </a:r>
            <a:r>
              <a:rPr lang="es-CL" sz="2800" dirty="0" smtClean="0">
                <a:solidFill>
                  <a:schemeClr val="accent6">
                    <a:lumMod val="75000"/>
                  </a:schemeClr>
                </a:solidFill>
                <a:latin typeface="Aharoni" pitchFamily="2" charset="-79"/>
                <a:cs typeface="Aharoni" pitchFamily="2" charset="-79"/>
              </a:rPr>
              <a:t> </a:t>
            </a:r>
            <a:r>
              <a:rPr lang="es-CL" sz="2800" dirty="0" err="1" smtClean="0">
                <a:solidFill>
                  <a:schemeClr val="accent6">
                    <a:lumMod val="75000"/>
                  </a:schemeClr>
                </a:solidFill>
                <a:latin typeface="Aharoni" pitchFamily="2" charset="-79"/>
                <a:cs typeface="Aharoni" pitchFamily="2" charset="-79"/>
              </a:rPr>
              <a:t>text</a:t>
            </a:r>
            <a:r>
              <a:rPr lang="es-CL" sz="2800" dirty="0" smtClean="0">
                <a:solidFill>
                  <a:schemeClr val="accent6">
                    <a:lumMod val="75000"/>
                  </a:schemeClr>
                </a:solidFill>
                <a:latin typeface="Aharoni" pitchFamily="2" charset="-79"/>
                <a:cs typeface="Aharoni" pitchFamily="2" charset="-79"/>
              </a:rPr>
              <a:t> </a:t>
            </a:r>
            <a:r>
              <a:rPr lang="es-CL" sz="2800" dirty="0" err="1" smtClean="0">
                <a:solidFill>
                  <a:schemeClr val="accent6">
                    <a:lumMod val="75000"/>
                  </a:schemeClr>
                </a:solidFill>
                <a:latin typeface="Aharoni" pitchFamily="2" charset="-79"/>
                <a:cs typeface="Aharoni" pitchFamily="2" charset="-79"/>
              </a:rPr>
              <a:t>messages</a:t>
            </a:r>
            <a:r>
              <a:rPr lang="es-CL" sz="2800" dirty="0" smtClean="0">
                <a:solidFill>
                  <a:schemeClr val="accent6">
                    <a:lumMod val="75000"/>
                  </a:schemeClr>
                </a:solidFill>
                <a:latin typeface="Aharoni" pitchFamily="2" charset="-79"/>
                <a:cs typeface="Aharoni" pitchFamily="2" charset="-79"/>
              </a:rPr>
              <a:t>, </a:t>
            </a:r>
            <a:r>
              <a:rPr lang="es-CL" sz="2800" dirty="0" err="1" smtClean="0">
                <a:solidFill>
                  <a:schemeClr val="accent6">
                    <a:lumMod val="75000"/>
                  </a:schemeClr>
                </a:solidFill>
                <a:latin typeface="Aharoni" pitchFamily="2" charset="-79"/>
                <a:cs typeface="Aharoni" pitchFamily="2" charset="-79"/>
              </a:rPr>
              <a:t>upload</a:t>
            </a:r>
            <a:r>
              <a:rPr lang="es-CL" sz="2800" dirty="0" smtClean="0">
                <a:solidFill>
                  <a:schemeClr val="accent6">
                    <a:lumMod val="75000"/>
                  </a:schemeClr>
                </a:solidFill>
                <a:latin typeface="Aharoni" pitchFamily="2" charset="-79"/>
                <a:cs typeface="Aharoni" pitchFamily="2" charset="-79"/>
              </a:rPr>
              <a:t> videos, </a:t>
            </a:r>
            <a:r>
              <a:rPr lang="es-CL" sz="2800" dirty="0" err="1" smtClean="0">
                <a:solidFill>
                  <a:schemeClr val="accent6">
                    <a:lumMod val="75000"/>
                  </a:schemeClr>
                </a:solidFill>
                <a:latin typeface="Aharoni" pitchFamily="2" charset="-79"/>
                <a:cs typeface="Aharoni" pitchFamily="2" charset="-79"/>
              </a:rPr>
              <a:t>pictures</a:t>
            </a:r>
            <a:r>
              <a:rPr lang="es-CL" sz="2800" dirty="0" smtClean="0">
                <a:solidFill>
                  <a:schemeClr val="accent6">
                    <a:lumMod val="75000"/>
                  </a:schemeClr>
                </a:solidFill>
                <a:latin typeface="Aharoni" pitchFamily="2" charset="-79"/>
                <a:cs typeface="Aharoni" pitchFamily="2" charset="-79"/>
              </a:rPr>
              <a:t>, </a:t>
            </a:r>
            <a:r>
              <a:rPr lang="es-CL" sz="2800" dirty="0" err="1" smtClean="0">
                <a:solidFill>
                  <a:schemeClr val="accent6">
                    <a:lumMod val="75000"/>
                  </a:schemeClr>
                </a:solidFill>
                <a:latin typeface="Aharoni" pitchFamily="2" charset="-79"/>
                <a:cs typeface="Aharoni" pitchFamily="2" charset="-79"/>
              </a:rPr>
              <a:t>voice</a:t>
            </a:r>
            <a:r>
              <a:rPr lang="es-CL" sz="2800" dirty="0" smtClean="0">
                <a:solidFill>
                  <a:schemeClr val="accent6">
                    <a:lumMod val="75000"/>
                  </a:schemeClr>
                </a:solidFill>
                <a:latin typeface="Aharoni" pitchFamily="2" charset="-79"/>
                <a:cs typeface="Aharoni" pitchFamily="2" charset="-79"/>
              </a:rPr>
              <a:t> </a:t>
            </a:r>
            <a:r>
              <a:rPr lang="es-CL" sz="2800" dirty="0" err="1" smtClean="0">
                <a:solidFill>
                  <a:schemeClr val="accent6">
                    <a:lumMod val="75000"/>
                  </a:schemeClr>
                </a:solidFill>
                <a:latin typeface="Aharoni" pitchFamily="2" charset="-79"/>
                <a:cs typeface="Aharoni" pitchFamily="2" charset="-79"/>
              </a:rPr>
              <a:t>calls</a:t>
            </a:r>
            <a:r>
              <a:rPr lang="es-CL" sz="2800" dirty="0" smtClean="0">
                <a:solidFill>
                  <a:schemeClr val="accent6">
                    <a:lumMod val="75000"/>
                  </a:schemeClr>
                </a:solidFill>
                <a:latin typeface="Aharoni" pitchFamily="2" charset="-79"/>
                <a:cs typeface="Aharoni" pitchFamily="2" charset="-79"/>
              </a:rPr>
              <a:t>.</a:t>
            </a:r>
          </a:p>
          <a:p>
            <a:r>
              <a:rPr lang="es-CL" sz="2800" dirty="0" smtClean="0">
                <a:solidFill>
                  <a:schemeClr val="accent6">
                    <a:lumMod val="75000"/>
                  </a:schemeClr>
                </a:solidFill>
                <a:latin typeface="Aharoni" pitchFamily="2" charset="-79"/>
                <a:cs typeface="Aharoni" pitchFamily="2" charset="-79"/>
              </a:rPr>
              <a:t>I can </a:t>
            </a:r>
            <a:r>
              <a:rPr lang="es-CL" sz="2800" dirty="0" err="1" smtClean="0">
                <a:solidFill>
                  <a:schemeClr val="accent6">
                    <a:lumMod val="75000"/>
                  </a:schemeClr>
                </a:solidFill>
                <a:latin typeface="Aharoni" pitchFamily="2" charset="-79"/>
                <a:cs typeface="Aharoni" pitchFamily="2" charset="-79"/>
              </a:rPr>
              <a:t>entertain</a:t>
            </a:r>
            <a:r>
              <a:rPr lang="es-CL" sz="2800" dirty="0" smtClean="0">
                <a:solidFill>
                  <a:schemeClr val="accent6">
                    <a:lumMod val="75000"/>
                  </a:schemeClr>
                </a:solidFill>
                <a:latin typeface="Aharoni" pitchFamily="2" charset="-79"/>
                <a:cs typeface="Aharoni" pitchFamily="2" charset="-79"/>
              </a:rPr>
              <a:t> </a:t>
            </a:r>
            <a:r>
              <a:rPr lang="es-CL" sz="2800" dirty="0" err="1" smtClean="0">
                <a:solidFill>
                  <a:schemeClr val="accent6">
                    <a:lumMod val="75000"/>
                  </a:schemeClr>
                </a:solidFill>
                <a:latin typeface="Aharoni" pitchFamily="2" charset="-79"/>
                <a:cs typeface="Aharoni" pitchFamily="2" charset="-79"/>
              </a:rPr>
              <a:t>myself</a:t>
            </a:r>
            <a:r>
              <a:rPr lang="es-CL" sz="2800" dirty="0" smtClean="0">
                <a:solidFill>
                  <a:schemeClr val="accent6">
                    <a:lumMod val="75000"/>
                  </a:schemeClr>
                </a:solidFill>
                <a:latin typeface="Aharoni" pitchFamily="2" charset="-79"/>
                <a:cs typeface="Aharoni" pitchFamily="2" charset="-79"/>
              </a:rPr>
              <a:t> </a:t>
            </a:r>
            <a:r>
              <a:rPr lang="es-CL" sz="2800" dirty="0" err="1" smtClean="0">
                <a:solidFill>
                  <a:schemeClr val="accent6">
                    <a:lumMod val="75000"/>
                  </a:schemeClr>
                </a:solidFill>
                <a:latin typeface="Aharoni" pitchFamily="2" charset="-79"/>
                <a:cs typeface="Aharoni" pitchFamily="2" charset="-79"/>
              </a:rPr>
              <a:t>when</a:t>
            </a:r>
            <a:r>
              <a:rPr lang="es-CL" sz="2800" dirty="0" smtClean="0">
                <a:solidFill>
                  <a:schemeClr val="accent6">
                    <a:lumMod val="75000"/>
                  </a:schemeClr>
                </a:solidFill>
                <a:latin typeface="Aharoni" pitchFamily="2" charset="-79"/>
                <a:cs typeface="Aharoni" pitchFamily="2" charset="-79"/>
              </a:rPr>
              <a:t> </a:t>
            </a:r>
            <a:r>
              <a:rPr lang="es-CL" sz="2800" dirty="0" err="1" smtClean="0">
                <a:solidFill>
                  <a:schemeClr val="accent6">
                    <a:lumMod val="75000"/>
                  </a:schemeClr>
                </a:solidFill>
                <a:latin typeface="Aharoni" pitchFamily="2" charset="-79"/>
                <a:cs typeface="Aharoni" pitchFamily="2" charset="-79"/>
              </a:rPr>
              <a:t>I’m</a:t>
            </a:r>
            <a:r>
              <a:rPr lang="es-CL" sz="2800" dirty="0" smtClean="0">
                <a:solidFill>
                  <a:schemeClr val="accent6">
                    <a:lumMod val="75000"/>
                  </a:schemeClr>
                </a:solidFill>
                <a:latin typeface="Aharoni" pitchFamily="2" charset="-79"/>
                <a:cs typeface="Aharoni" pitchFamily="2" charset="-79"/>
              </a:rPr>
              <a:t> </a:t>
            </a:r>
            <a:r>
              <a:rPr lang="es-CL" sz="2800" dirty="0" err="1" smtClean="0">
                <a:solidFill>
                  <a:schemeClr val="accent6">
                    <a:lumMod val="75000"/>
                  </a:schemeClr>
                </a:solidFill>
                <a:latin typeface="Aharoni" pitchFamily="2" charset="-79"/>
                <a:cs typeface="Aharoni" pitchFamily="2" charset="-79"/>
              </a:rPr>
              <a:t>alone</a:t>
            </a:r>
            <a:r>
              <a:rPr lang="es-CL" sz="2800" dirty="0" smtClean="0">
                <a:solidFill>
                  <a:schemeClr val="accent6">
                    <a:lumMod val="75000"/>
                  </a:schemeClr>
                </a:solidFill>
                <a:latin typeface="Aharoni" pitchFamily="2" charset="-79"/>
                <a:cs typeface="Aharoni" pitchFamily="2" charset="-79"/>
              </a:rPr>
              <a:t> </a:t>
            </a:r>
            <a:r>
              <a:rPr lang="es-CL" sz="2800" dirty="0" err="1" smtClean="0">
                <a:solidFill>
                  <a:schemeClr val="accent6">
                    <a:lumMod val="75000"/>
                  </a:schemeClr>
                </a:solidFill>
                <a:latin typeface="Aharoni" pitchFamily="2" charset="-79"/>
                <a:cs typeface="Aharoni" pitchFamily="2" charset="-79"/>
              </a:rPr>
              <a:t>listening</a:t>
            </a:r>
            <a:r>
              <a:rPr lang="es-CL" sz="2800" dirty="0" smtClean="0">
                <a:solidFill>
                  <a:schemeClr val="accent6">
                    <a:lumMod val="75000"/>
                  </a:schemeClr>
                </a:solidFill>
                <a:latin typeface="Aharoni" pitchFamily="2" charset="-79"/>
                <a:cs typeface="Aharoni" pitchFamily="2" charset="-79"/>
              </a:rPr>
              <a:t> </a:t>
            </a:r>
            <a:r>
              <a:rPr lang="es-CL" sz="2800" dirty="0" err="1" smtClean="0">
                <a:solidFill>
                  <a:schemeClr val="accent6">
                    <a:lumMod val="75000"/>
                  </a:schemeClr>
                </a:solidFill>
                <a:latin typeface="Aharoni" pitchFamily="2" charset="-79"/>
                <a:cs typeface="Aharoni" pitchFamily="2" charset="-79"/>
              </a:rPr>
              <a:t>to</a:t>
            </a:r>
            <a:r>
              <a:rPr lang="es-CL" sz="2800" dirty="0" smtClean="0">
                <a:solidFill>
                  <a:schemeClr val="accent6">
                    <a:lumMod val="75000"/>
                  </a:schemeClr>
                </a:solidFill>
                <a:latin typeface="Aharoni" pitchFamily="2" charset="-79"/>
                <a:cs typeface="Aharoni" pitchFamily="2" charset="-79"/>
              </a:rPr>
              <a:t> </a:t>
            </a:r>
            <a:r>
              <a:rPr lang="es-CL" sz="2800" dirty="0" err="1" smtClean="0">
                <a:solidFill>
                  <a:schemeClr val="accent6">
                    <a:lumMod val="75000"/>
                  </a:schemeClr>
                </a:solidFill>
                <a:latin typeface="Aharoni" pitchFamily="2" charset="-79"/>
                <a:cs typeface="Aharoni" pitchFamily="2" charset="-79"/>
              </a:rPr>
              <a:t>music</a:t>
            </a:r>
            <a:r>
              <a:rPr lang="es-CL" sz="2800" dirty="0" smtClean="0">
                <a:solidFill>
                  <a:schemeClr val="accent6">
                    <a:lumMod val="75000"/>
                  </a:schemeClr>
                </a:solidFill>
                <a:latin typeface="Aharoni" pitchFamily="2" charset="-79"/>
                <a:cs typeface="Aharoni" pitchFamily="2" charset="-79"/>
              </a:rPr>
              <a:t> </a:t>
            </a:r>
            <a:r>
              <a:rPr lang="es-CL" sz="2800" dirty="0" err="1" smtClean="0">
                <a:solidFill>
                  <a:schemeClr val="accent6">
                    <a:lumMod val="75000"/>
                  </a:schemeClr>
                </a:solidFill>
                <a:latin typeface="Aharoni" pitchFamily="2" charset="-79"/>
                <a:cs typeface="Aharoni" pitchFamily="2" charset="-79"/>
              </a:rPr>
              <a:t>or</a:t>
            </a:r>
            <a:r>
              <a:rPr lang="es-CL" sz="2800" dirty="0" smtClean="0">
                <a:solidFill>
                  <a:schemeClr val="accent6">
                    <a:lumMod val="75000"/>
                  </a:schemeClr>
                </a:solidFill>
                <a:latin typeface="Aharoni" pitchFamily="2" charset="-79"/>
                <a:cs typeface="Aharoni" pitchFamily="2" charset="-79"/>
              </a:rPr>
              <a:t> </a:t>
            </a:r>
            <a:r>
              <a:rPr lang="es-CL" sz="2800" dirty="0" err="1" smtClean="0">
                <a:solidFill>
                  <a:schemeClr val="accent6">
                    <a:lumMod val="75000"/>
                  </a:schemeClr>
                </a:solidFill>
                <a:latin typeface="Aharoni" pitchFamily="2" charset="-79"/>
                <a:cs typeface="Aharoni" pitchFamily="2" charset="-79"/>
              </a:rPr>
              <a:t>watching</a:t>
            </a:r>
            <a:r>
              <a:rPr lang="es-CL" sz="2800" dirty="0" smtClean="0">
                <a:solidFill>
                  <a:schemeClr val="accent6">
                    <a:lumMod val="75000"/>
                  </a:schemeClr>
                </a:solidFill>
                <a:latin typeface="Aharoni" pitchFamily="2" charset="-79"/>
                <a:cs typeface="Aharoni" pitchFamily="2" charset="-79"/>
              </a:rPr>
              <a:t> videos </a:t>
            </a:r>
            <a:r>
              <a:rPr lang="es-CL" sz="2800" dirty="0" err="1" smtClean="0">
                <a:solidFill>
                  <a:schemeClr val="accent6">
                    <a:lumMod val="75000"/>
                  </a:schemeClr>
                </a:solidFill>
                <a:latin typeface="Aharoni" pitchFamily="2" charset="-79"/>
                <a:cs typeface="Aharoni" pitchFamily="2" charset="-79"/>
              </a:rPr>
              <a:t>or</a:t>
            </a:r>
            <a:r>
              <a:rPr lang="es-CL" sz="2800" dirty="0" smtClean="0">
                <a:solidFill>
                  <a:schemeClr val="accent6">
                    <a:lumMod val="75000"/>
                  </a:schemeClr>
                </a:solidFill>
                <a:latin typeface="Aharoni" pitchFamily="2" charset="-79"/>
                <a:cs typeface="Aharoni" pitchFamily="2" charset="-79"/>
              </a:rPr>
              <a:t> browser in social media</a:t>
            </a:r>
            <a:endParaRPr lang="es-CL" sz="2800" dirty="0">
              <a:solidFill>
                <a:schemeClr val="accent6">
                  <a:lumMod val="75000"/>
                </a:schemeClr>
              </a:solidFill>
              <a:latin typeface="Aharoni" pitchFamily="2" charset="-79"/>
              <a:cs typeface="Aharoni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18262122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88640"/>
            <a:ext cx="3841632" cy="6135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905" y="980728"/>
            <a:ext cx="8827187" cy="6480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204864"/>
            <a:ext cx="9094756" cy="33123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3 CuadroTexto"/>
          <p:cNvSpPr txBox="1"/>
          <p:nvPr/>
        </p:nvSpPr>
        <p:spPr>
          <a:xfrm>
            <a:off x="7092280" y="188640"/>
            <a:ext cx="13681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dirty="0" smtClean="0"/>
              <a:t>Page 6</a:t>
            </a:r>
            <a:endParaRPr lang="es-CL" dirty="0"/>
          </a:p>
        </p:txBody>
      </p:sp>
      <p:sp>
        <p:nvSpPr>
          <p:cNvPr id="2" name="1 CuadroTexto"/>
          <p:cNvSpPr txBox="1"/>
          <p:nvPr/>
        </p:nvSpPr>
        <p:spPr>
          <a:xfrm>
            <a:off x="179512" y="2780928"/>
            <a:ext cx="23042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2800" dirty="0" smtClean="0">
                <a:latin typeface="Aharoni" pitchFamily="2" charset="-79"/>
                <a:cs typeface="Aharoni" pitchFamily="2" charset="-79"/>
              </a:rPr>
              <a:t>descargar</a:t>
            </a:r>
            <a:endParaRPr lang="es-CL" sz="2800" dirty="0"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3" name="2 CuadroTexto"/>
          <p:cNvSpPr txBox="1"/>
          <p:nvPr/>
        </p:nvSpPr>
        <p:spPr>
          <a:xfrm>
            <a:off x="3563888" y="2780928"/>
            <a:ext cx="172819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2800" dirty="0" smtClean="0">
                <a:latin typeface="Aharoni" pitchFamily="2" charset="-79"/>
                <a:cs typeface="Aharoni" pitchFamily="2" charset="-79"/>
              </a:rPr>
              <a:t>eliminar</a:t>
            </a:r>
            <a:endParaRPr lang="es-CL" sz="2800" dirty="0"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5" name="4 CuadroTexto"/>
          <p:cNvSpPr txBox="1"/>
          <p:nvPr/>
        </p:nvSpPr>
        <p:spPr>
          <a:xfrm>
            <a:off x="6372200" y="2780928"/>
            <a:ext cx="16561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2800" dirty="0" smtClean="0">
                <a:latin typeface="Aharoni" pitchFamily="2" charset="-79"/>
                <a:cs typeface="Aharoni" pitchFamily="2" charset="-79"/>
              </a:rPr>
              <a:t>subir</a:t>
            </a:r>
            <a:endParaRPr lang="es-CL" sz="2800" dirty="0">
              <a:latin typeface="Aharoni" pitchFamily="2" charset="-79"/>
              <a:cs typeface="Aharoni" pitchFamily="2" charset="-79"/>
            </a:endParaRPr>
          </a:p>
        </p:txBody>
      </p:sp>
      <p:pic>
        <p:nvPicPr>
          <p:cNvPr id="1026" name="Picture 2" descr="What whatsapp software download | Daniellas Bunglow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0812" y="3042538"/>
            <a:ext cx="2222956" cy="22229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AutoShape 4" descr="Imágenes, fotos de stock y vectores sobre Delete File | Shutterstock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CL"/>
          </a:p>
        </p:txBody>
      </p:sp>
      <p:sp>
        <p:nvSpPr>
          <p:cNvPr id="7" name="AutoShape 6" descr="Imágenes, fotos de stock y vectores sobre Delete File | Shutterstock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CL"/>
          </a:p>
        </p:txBody>
      </p:sp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2425" y="3349620"/>
            <a:ext cx="2216799" cy="15915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3" name="Picture 9" descr="Upload Transparent | PNG All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200" y="3148324"/>
            <a:ext cx="2011384" cy="20113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212311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1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1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1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1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0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0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0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0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78" y="188640"/>
            <a:ext cx="2390778" cy="6278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589" y="980728"/>
            <a:ext cx="8745372" cy="5040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3 CuadroTexto"/>
          <p:cNvSpPr txBox="1"/>
          <p:nvPr/>
        </p:nvSpPr>
        <p:spPr>
          <a:xfrm>
            <a:off x="6948264" y="317914"/>
            <a:ext cx="15841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dirty="0" smtClean="0"/>
              <a:t>Page 6 </a:t>
            </a:r>
            <a:endParaRPr lang="es-CL" dirty="0"/>
          </a:p>
        </p:txBody>
      </p:sp>
      <p:pic>
        <p:nvPicPr>
          <p:cNvPr id="922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453" y="1844824"/>
            <a:ext cx="9022937" cy="38164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1 CuadroTexto"/>
          <p:cNvSpPr txBox="1"/>
          <p:nvPr/>
        </p:nvSpPr>
        <p:spPr>
          <a:xfrm>
            <a:off x="6948264" y="1660158"/>
            <a:ext cx="187220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2800" dirty="0" err="1" smtClean="0">
                <a:solidFill>
                  <a:srgbClr val="FF0000"/>
                </a:solidFill>
                <a:latin typeface="Aharoni" pitchFamily="2" charset="-79"/>
                <a:cs typeface="Aharoni" pitchFamily="2" charset="-79"/>
              </a:rPr>
              <a:t>yours</a:t>
            </a:r>
            <a:endParaRPr lang="es-CL" sz="2800" dirty="0">
              <a:solidFill>
                <a:srgbClr val="FF0000"/>
              </a:solidFill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3" name="2 CuadroTexto"/>
          <p:cNvSpPr txBox="1"/>
          <p:nvPr/>
        </p:nvSpPr>
        <p:spPr>
          <a:xfrm>
            <a:off x="6372200" y="2420888"/>
            <a:ext cx="10801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2800" dirty="0" err="1" smtClean="0">
                <a:solidFill>
                  <a:srgbClr val="FF0000"/>
                </a:solidFill>
                <a:latin typeface="Aharoni" pitchFamily="2" charset="-79"/>
                <a:cs typeface="Aharoni" pitchFamily="2" charset="-79"/>
              </a:rPr>
              <a:t>ours</a:t>
            </a:r>
            <a:endParaRPr lang="es-CL" sz="2800" dirty="0">
              <a:solidFill>
                <a:srgbClr val="FF0000"/>
              </a:solidFill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5" name="4 CuadroTexto"/>
          <p:cNvSpPr txBox="1"/>
          <p:nvPr/>
        </p:nvSpPr>
        <p:spPr>
          <a:xfrm>
            <a:off x="5436096" y="3229816"/>
            <a:ext cx="136815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2800" dirty="0" smtClean="0">
                <a:solidFill>
                  <a:srgbClr val="FF0000"/>
                </a:solidFill>
                <a:latin typeface="Aharoni" pitchFamily="2" charset="-79"/>
                <a:cs typeface="Aharoni" pitchFamily="2" charset="-79"/>
              </a:rPr>
              <a:t>mine</a:t>
            </a:r>
            <a:endParaRPr lang="es-CL" sz="2800" dirty="0">
              <a:solidFill>
                <a:srgbClr val="FF0000"/>
              </a:solidFill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6" name="5 CuadroTexto"/>
          <p:cNvSpPr txBox="1"/>
          <p:nvPr/>
        </p:nvSpPr>
        <p:spPr>
          <a:xfrm>
            <a:off x="7740352" y="4091920"/>
            <a:ext cx="7920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2800" dirty="0" err="1" smtClean="0">
                <a:solidFill>
                  <a:srgbClr val="FF0000"/>
                </a:solidFill>
                <a:latin typeface="Aharoni" pitchFamily="2" charset="-79"/>
                <a:cs typeface="Aharoni" pitchFamily="2" charset="-79"/>
              </a:rPr>
              <a:t>his</a:t>
            </a:r>
            <a:endParaRPr lang="es-CL" sz="2800" dirty="0">
              <a:solidFill>
                <a:srgbClr val="FF0000"/>
              </a:solidFill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7" name="6 CuadroTexto"/>
          <p:cNvSpPr txBox="1"/>
          <p:nvPr/>
        </p:nvSpPr>
        <p:spPr>
          <a:xfrm>
            <a:off x="6120172" y="4941168"/>
            <a:ext cx="176419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2800" dirty="0" err="1" smtClean="0">
                <a:solidFill>
                  <a:srgbClr val="FF0000"/>
                </a:solidFill>
                <a:latin typeface="Aharoni" pitchFamily="2" charset="-79"/>
                <a:cs typeface="Aharoni" pitchFamily="2" charset="-79"/>
              </a:rPr>
              <a:t>hers</a:t>
            </a:r>
            <a:endParaRPr lang="es-CL" sz="2800" dirty="0">
              <a:solidFill>
                <a:srgbClr val="FF0000"/>
              </a:solidFill>
              <a:latin typeface="Aharoni" pitchFamily="2" charset="-79"/>
              <a:cs typeface="Aharoni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21214865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2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2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2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2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5" grpId="0"/>
      <p:bldP spid="6" grpId="0"/>
      <p:bldP spid="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0222"/>
            <a:ext cx="1620662" cy="4743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2630" y="141284"/>
            <a:ext cx="7299567" cy="3722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4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577137"/>
            <a:ext cx="3672408" cy="62579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5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5976" y="542493"/>
            <a:ext cx="4032448" cy="62174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3 CuadroTexto"/>
          <p:cNvSpPr txBox="1"/>
          <p:nvPr/>
        </p:nvSpPr>
        <p:spPr>
          <a:xfrm>
            <a:off x="8172400" y="-13063"/>
            <a:ext cx="8640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dirty="0" smtClean="0"/>
              <a:t>Page  7</a:t>
            </a:r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3976315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2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2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2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2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2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2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322</TotalTime>
  <Words>595</Words>
  <Application>Microsoft Office PowerPoint</Application>
  <PresentationFormat>Presentación en pantalla (4:3)</PresentationFormat>
  <Paragraphs>96</Paragraphs>
  <Slides>26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26</vt:i4>
      </vt:variant>
    </vt:vector>
  </HeadingPairs>
  <TitlesOfParts>
    <vt:vector size="27" baseType="lpstr"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nelson flanders</dc:creator>
  <cp:lastModifiedBy>nelson flanders</cp:lastModifiedBy>
  <cp:revision>26</cp:revision>
  <dcterms:created xsi:type="dcterms:W3CDTF">2020-05-04T20:40:11Z</dcterms:created>
  <dcterms:modified xsi:type="dcterms:W3CDTF">2020-05-12T22:34:13Z</dcterms:modified>
</cp:coreProperties>
</file>